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notesMasterIdLst>
    <p:notesMasterId r:id="rId32"/>
  </p:notesMasterIdLst>
  <p:sldIdLst>
    <p:sldId id="256" r:id="rId5"/>
    <p:sldId id="278" r:id="rId6"/>
    <p:sldId id="279" r:id="rId7"/>
    <p:sldId id="280" r:id="rId8"/>
    <p:sldId id="281" r:id="rId9"/>
    <p:sldId id="269" r:id="rId10"/>
    <p:sldId id="271" r:id="rId11"/>
    <p:sldId id="282" r:id="rId12"/>
    <p:sldId id="283" r:id="rId13"/>
    <p:sldId id="284" r:id="rId14"/>
    <p:sldId id="266" r:id="rId15"/>
    <p:sldId id="257" r:id="rId16"/>
    <p:sldId id="267" r:id="rId17"/>
    <p:sldId id="272" r:id="rId18"/>
    <p:sldId id="265" r:id="rId19"/>
    <p:sldId id="285" r:id="rId20"/>
    <p:sldId id="289" r:id="rId21"/>
    <p:sldId id="290" r:id="rId22"/>
    <p:sldId id="268" r:id="rId23"/>
    <p:sldId id="286" r:id="rId24"/>
    <p:sldId id="273" r:id="rId25"/>
    <p:sldId id="287" r:id="rId26"/>
    <p:sldId id="288" r:id="rId27"/>
    <p:sldId id="274" r:id="rId28"/>
    <p:sldId id="275" r:id="rId29"/>
    <p:sldId id="276" r:id="rId30"/>
    <p:sldId id="292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D8D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28896E-1005-ECDB-0A00-CAF4316C9693}" v="1499" dt="2021-06-30T14:27:55.214"/>
    <p1510:client id="{4B81B526-2B71-8DB3-7FA4-EEFCD729EA57}" v="2" dt="2020-05-22T08:34:23.173"/>
    <p1510:client id="{6CEC7063-49AF-A013-2014-058B21B85D98}" v="4" dt="2023-11-24T12:41:53.186"/>
    <p1510:client id="{9907618A-4AA8-9965-279C-F421B70FDBC3}" v="3" dt="2021-10-17T20:26:34.0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9"/>
  </p:normalViewPr>
  <p:slideViewPr>
    <p:cSldViewPr snapToGrid="0">
      <p:cViewPr varScale="1">
        <p:scale>
          <a:sx n="103" d="100"/>
          <a:sy n="103" d="100"/>
        </p:scale>
        <p:origin x="8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gs" Target="tags/tag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jcowski Klub Gdańsk" userId="S::gdansk@ok.tato.net::0808bf14-9d9e-4fbd-9f97-c7fc40cfe4a4" providerId="AD" clId="Web-{2328896E-1005-ECDB-0A00-CAF4316C9693}"/>
    <pc:docChg chg="addSld modSld addMainMaster delMainMaster">
      <pc:chgData name="Ojcowski Klub Gdańsk" userId="S::gdansk@ok.tato.net::0808bf14-9d9e-4fbd-9f97-c7fc40cfe4a4" providerId="AD" clId="Web-{2328896E-1005-ECDB-0A00-CAF4316C9693}" dt="2021-06-30T14:25:38.867" v="800" actId="20577"/>
      <pc:docMkLst>
        <pc:docMk/>
      </pc:docMkLst>
      <pc:sldChg chg="modSp mod modClrScheme chgLayout">
        <pc:chgData name="Ojcowski Klub Gdańsk" userId="S::gdansk@ok.tato.net::0808bf14-9d9e-4fbd-9f97-c7fc40cfe4a4" providerId="AD" clId="Web-{2328896E-1005-ECDB-0A00-CAF4316C9693}" dt="2021-06-29T17:37:51.294" v="24"/>
        <pc:sldMkLst>
          <pc:docMk/>
          <pc:sldMk cId="3362385079" sldId="256"/>
        </pc:sldMkLst>
        <pc:spChg chg="mod ord">
          <ac:chgData name="Ojcowski Klub Gdańsk" userId="S::gdansk@ok.tato.net::0808bf14-9d9e-4fbd-9f97-c7fc40cfe4a4" providerId="AD" clId="Web-{2328896E-1005-ECDB-0A00-CAF4316C9693}" dt="2021-06-29T17:37:51.294" v="24"/>
          <ac:spMkLst>
            <pc:docMk/>
            <pc:sldMk cId="3362385079" sldId="256"/>
            <ac:spMk id="2" creationId="{8486A144-5DBD-420D-BE88-61FD28E8983A}"/>
          </ac:spMkLst>
        </pc:spChg>
        <pc:spChg chg="mod ord">
          <ac:chgData name="Ojcowski Klub Gdańsk" userId="S::gdansk@ok.tato.net::0808bf14-9d9e-4fbd-9f97-c7fc40cfe4a4" providerId="AD" clId="Web-{2328896E-1005-ECDB-0A00-CAF4316C9693}" dt="2021-06-29T17:37:51.294" v="24"/>
          <ac:spMkLst>
            <pc:docMk/>
            <pc:sldMk cId="3362385079" sldId="256"/>
            <ac:spMk id="3" creationId="{CADA9F44-3B34-4581-8CC6-45A7F94ABED1}"/>
          </ac:spMkLst>
        </pc:spChg>
      </pc:sldChg>
      <pc:sldChg chg="modSp mod modClrScheme chgLayout">
        <pc:chgData name="Ojcowski Klub Gdańsk" userId="S::gdansk@ok.tato.net::0808bf14-9d9e-4fbd-9f97-c7fc40cfe4a4" providerId="AD" clId="Web-{2328896E-1005-ECDB-0A00-CAF4316C9693}" dt="2021-06-29T18:10:42.220" v="132" actId="20577"/>
        <pc:sldMkLst>
          <pc:docMk/>
          <pc:sldMk cId="1682800532" sldId="257"/>
        </pc:sldMkLst>
        <pc:spChg chg="mod ord">
          <ac:chgData name="Ojcowski Klub Gdańsk" userId="S::gdansk@ok.tato.net::0808bf14-9d9e-4fbd-9f97-c7fc40cfe4a4" providerId="AD" clId="Web-{2328896E-1005-ECDB-0A00-CAF4316C9693}" dt="2021-06-29T17:37:51.294" v="24"/>
          <ac:spMkLst>
            <pc:docMk/>
            <pc:sldMk cId="1682800532" sldId="257"/>
            <ac:spMk id="2" creationId="{8486A144-5DBD-420D-BE88-61FD28E8983A}"/>
          </ac:spMkLst>
        </pc:spChg>
        <pc:spChg chg="mod ord">
          <ac:chgData name="Ojcowski Klub Gdańsk" userId="S::gdansk@ok.tato.net::0808bf14-9d9e-4fbd-9f97-c7fc40cfe4a4" providerId="AD" clId="Web-{2328896E-1005-ECDB-0A00-CAF4316C9693}" dt="2021-06-29T18:10:34.642" v="131" actId="20577"/>
          <ac:spMkLst>
            <pc:docMk/>
            <pc:sldMk cId="1682800532" sldId="257"/>
            <ac:spMk id="3" creationId="{CADA9F44-3B34-4581-8CC6-45A7F94ABED1}"/>
          </ac:spMkLst>
        </pc:spChg>
        <pc:spChg chg="mod">
          <ac:chgData name="Ojcowski Klub Gdańsk" userId="S::gdansk@ok.tato.net::0808bf14-9d9e-4fbd-9f97-c7fc40cfe4a4" providerId="AD" clId="Web-{2328896E-1005-ECDB-0A00-CAF4316C9693}" dt="2021-06-29T18:10:42.220" v="132" actId="20577"/>
          <ac:spMkLst>
            <pc:docMk/>
            <pc:sldMk cId="1682800532" sldId="257"/>
            <ac:spMk id="8" creationId="{BBCB9043-3C49-4069-9CA6-A07AAD00F332}"/>
          </ac:spMkLst>
        </pc:spChg>
      </pc:sldChg>
      <pc:sldChg chg="modSp mod modClrScheme chgLayout">
        <pc:chgData name="Ojcowski Klub Gdańsk" userId="S::gdansk@ok.tato.net::0808bf14-9d9e-4fbd-9f97-c7fc40cfe4a4" providerId="AD" clId="Web-{2328896E-1005-ECDB-0A00-CAF4316C9693}" dt="2021-06-29T17:43:36.208" v="31" actId="20577"/>
        <pc:sldMkLst>
          <pc:docMk/>
          <pc:sldMk cId="2558485845" sldId="265"/>
        </pc:sldMkLst>
        <pc:spChg chg="mod ord">
          <ac:chgData name="Ojcowski Klub Gdańsk" userId="S::gdansk@ok.tato.net::0808bf14-9d9e-4fbd-9f97-c7fc40cfe4a4" providerId="AD" clId="Web-{2328896E-1005-ECDB-0A00-CAF4316C9693}" dt="2021-06-29T17:37:51.294" v="24"/>
          <ac:spMkLst>
            <pc:docMk/>
            <pc:sldMk cId="2558485845" sldId="265"/>
            <ac:spMk id="2" creationId="{8486A144-5DBD-420D-BE88-61FD28E8983A}"/>
          </ac:spMkLst>
        </pc:spChg>
        <pc:spChg chg="mod ord">
          <ac:chgData name="Ojcowski Klub Gdańsk" userId="S::gdansk@ok.tato.net::0808bf14-9d9e-4fbd-9f97-c7fc40cfe4a4" providerId="AD" clId="Web-{2328896E-1005-ECDB-0A00-CAF4316C9693}" dt="2021-06-29T17:43:27.114" v="30" actId="20577"/>
          <ac:spMkLst>
            <pc:docMk/>
            <pc:sldMk cId="2558485845" sldId="265"/>
            <ac:spMk id="3" creationId="{CADA9F44-3B34-4581-8CC6-45A7F94ABED1}"/>
          </ac:spMkLst>
        </pc:spChg>
        <pc:spChg chg="mod">
          <ac:chgData name="Ojcowski Klub Gdańsk" userId="S::gdansk@ok.tato.net::0808bf14-9d9e-4fbd-9f97-c7fc40cfe4a4" providerId="AD" clId="Web-{2328896E-1005-ECDB-0A00-CAF4316C9693}" dt="2021-06-29T17:43:36.208" v="31" actId="20577"/>
          <ac:spMkLst>
            <pc:docMk/>
            <pc:sldMk cId="2558485845" sldId="265"/>
            <ac:spMk id="8" creationId="{BBCB9043-3C49-4069-9CA6-A07AAD00F332}"/>
          </ac:spMkLst>
        </pc:spChg>
      </pc:sldChg>
      <pc:sldChg chg="modSp mod modClrScheme chgLayout">
        <pc:chgData name="Ojcowski Klub Gdańsk" userId="S::gdansk@ok.tato.net::0808bf14-9d9e-4fbd-9f97-c7fc40cfe4a4" providerId="AD" clId="Web-{2328896E-1005-ECDB-0A00-CAF4316C9693}" dt="2021-06-29T17:37:51.294" v="24"/>
        <pc:sldMkLst>
          <pc:docMk/>
          <pc:sldMk cId="3564977922" sldId="266"/>
        </pc:sldMkLst>
        <pc:spChg chg="mod ord">
          <ac:chgData name="Ojcowski Klub Gdańsk" userId="S::gdansk@ok.tato.net::0808bf14-9d9e-4fbd-9f97-c7fc40cfe4a4" providerId="AD" clId="Web-{2328896E-1005-ECDB-0A00-CAF4316C9693}" dt="2021-06-29T17:37:51.294" v="24"/>
          <ac:spMkLst>
            <pc:docMk/>
            <pc:sldMk cId="3564977922" sldId="266"/>
            <ac:spMk id="2" creationId="{8486A144-5DBD-420D-BE88-61FD28E8983A}"/>
          </ac:spMkLst>
        </pc:spChg>
        <pc:spChg chg="mod ord">
          <ac:chgData name="Ojcowski Klub Gdańsk" userId="S::gdansk@ok.tato.net::0808bf14-9d9e-4fbd-9f97-c7fc40cfe4a4" providerId="AD" clId="Web-{2328896E-1005-ECDB-0A00-CAF4316C9693}" dt="2021-06-29T17:37:51.294" v="24"/>
          <ac:spMkLst>
            <pc:docMk/>
            <pc:sldMk cId="3564977922" sldId="266"/>
            <ac:spMk id="3" creationId="{CADA9F44-3B34-4581-8CC6-45A7F94ABED1}"/>
          </ac:spMkLst>
        </pc:spChg>
      </pc:sldChg>
      <pc:sldChg chg="modSp mod modClrScheme chgLayout">
        <pc:chgData name="Ojcowski Klub Gdańsk" userId="S::gdansk@ok.tato.net::0808bf14-9d9e-4fbd-9f97-c7fc40cfe4a4" providerId="AD" clId="Web-{2328896E-1005-ECDB-0A00-CAF4316C9693}" dt="2021-06-29T18:16:01.915" v="180" actId="20577"/>
        <pc:sldMkLst>
          <pc:docMk/>
          <pc:sldMk cId="2035023490" sldId="267"/>
        </pc:sldMkLst>
        <pc:spChg chg="mod ord">
          <ac:chgData name="Ojcowski Klub Gdańsk" userId="S::gdansk@ok.tato.net::0808bf14-9d9e-4fbd-9f97-c7fc40cfe4a4" providerId="AD" clId="Web-{2328896E-1005-ECDB-0A00-CAF4316C9693}" dt="2021-06-29T18:16:01.915" v="180" actId="20577"/>
          <ac:spMkLst>
            <pc:docMk/>
            <pc:sldMk cId="2035023490" sldId="267"/>
            <ac:spMk id="2" creationId="{8486A144-5DBD-420D-BE88-61FD28E8983A}"/>
          </ac:spMkLst>
        </pc:spChg>
        <pc:spChg chg="mod ord">
          <ac:chgData name="Ojcowski Klub Gdańsk" userId="S::gdansk@ok.tato.net::0808bf14-9d9e-4fbd-9f97-c7fc40cfe4a4" providerId="AD" clId="Web-{2328896E-1005-ECDB-0A00-CAF4316C9693}" dt="2021-06-29T17:37:51.294" v="24"/>
          <ac:spMkLst>
            <pc:docMk/>
            <pc:sldMk cId="2035023490" sldId="267"/>
            <ac:spMk id="3" creationId="{CADA9F44-3B34-4581-8CC6-45A7F94ABED1}"/>
          </ac:spMkLst>
        </pc:spChg>
      </pc:sldChg>
      <pc:sldChg chg="modSp mod modClrScheme chgLayout">
        <pc:chgData name="Ojcowski Klub Gdańsk" userId="S::gdansk@ok.tato.net::0808bf14-9d9e-4fbd-9f97-c7fc40cfe4a4" providerId="AD" clId="Web-{2328896E-1005-ECDB-0A00-CAF4316C9693}" dt="2021-06-29T17:37:51.294" v="24"/>
        <pc:sldMkLst>
          <pc:docMk/>
          <pc:sldMk cId="3085074241" sldId="268"/>
        </pc:sldMkLst>
        <pc:spChg chg="mod ord">
          <ac:chgData name="Ojcowski Klub Gdańsk" userId="S::gdansk@ok.tato.net::0808bf14-9d9e-4fbd-9f97-c7fc40cfe4a4" providerId="AD" clId="Web-{2328896E-1005-ECDB-0A00-CAF4316C9693}" dt="2021-06-29T17:37:51.294" v="24"/>
          <ac:spMkLst>
            <pc:docMk/>
            <pc:sldMk cId="3085074241" sldId="268"/>
            <ac:spMk id="2" creationId="{8486A144-5DBD-420D-BE88-61FD28E8983A}"/>
          </ac:spMkLst>
        </pc:spChg>
        <pc:spChg chg="mod ord">
          <ac:chgData name="Ojcowski Klub Gdańsk" userId="S::gdansk@ok.tato.net::0808bf14-9d9e-4fbd-9f97-c7fc40cfe4a4" providerId="AD" clId="Web-{2328896E-1005-ECDB-0A00-CAF4316C9693}" dt="2021-06-29T17:37:51.294" v="24"/>
          <ac:spMkLst>
            <pc:docMk/>
            <pc:sldMk cId="3085074241" sldId="268"/>
            <ac:spMk id="3" creationId="{CADA9F44-3B34-4581-8CC6-45A7F94ABED1}"/>
          </ac:spMkLst>
        </pc:spChg>
      </pc:sldChg>
      <pc:sldChg chg="modSp mod modClrScheme chgLayout">
        <pc:chgData name="Ojcowski Klub Gdańsk" userId="S::gdansk@ok.tato.net::0808bf14-9d9e-4fbd-9f97-c7fc40cfe4a4" providerId="AD" clId="Web-{2328896E-1005-ECDB-0A00-CAF4316C9693}" dt="2021-06-29T17:57:02.540" v="78" actId="20577"/>
        <pc:sldMkLst>
          <pc:docMk/>
          <pc:sldMk cId="1717183301" sldId="269"/>
        </pc:sldMkLst>
        <pc:spChg chg="mod ord">
          <ac:chgData name="Ojcowski Klub Gdańsk" userId="S::gdansk@ok.tato.net::0808bf14-9d9e-4fbd-9f97-c7fc40cfe4a4" providerId="AD" clId="Web-{2328896E-1005-ECDB-0A00-CAF4316C9693}" dt="2021-06-29T17:37:51.294" v="24"/>
          <ac:spMkLst>
            <pc:docMk/>
            <pc:sldMk cId="1717183301" sldId="269"/>
            <ac:spMk id="2" creationId="{8486A144-5DBD-420D-BE88-61FD28E8983A}"/>
          </ac:spMkLst>
        </pc:spChg>
        <pc:spChg chg="mod ord">
          <ac:chgData name="Ojcowski Klub Gdańsk" userId="S::gdansk@ok.tato.net::0808bf14-9d9e-4fbd-9f97-c7fc40cfe4a4" providerId="AD" clId="Web-{2328896E-1005-ECDB-0A00-CAF4316C9693}" dt="2021-06-29T17:57:02.540" v="78" actId="20577"/>
          <ac:spMkLst>
            <pc:docMk/>
            <pc:sldMk cId="1717183301" sldId="269"/>
            <ac:spMk id="3" creationId="{CADA9F44-3B34-4581-8CC6-45A7F94ABED1}"/>
          </ac:spMkLst>
        </pc:spChg>
      </pc:sldChg>
      <pc:sldChg chg="modSp mod modClrScheme chgLayout">
        <pc:chgData name="Ojcowski Klub Gdańsk" userId="S::gdansk@ok.tato.net::0808bf14-9d9e-4fbd-9f97-c7fc40cfe4a4" providerId="AD" clId="Web-{2328896E-1005-ECDB-0A00-CAF4316C9693}" dt="2021-06-29T17:37:51.294" v="24"/>
        <pc:sldMkLst>
          <pc:docMk/>
          <pc:sldMk cId="3902130002" sldId="271"/>
        </pc:sldMkLst>
        <pc:spChg chg="mod ord">
          <ac:chgData name="Ojcowski Klub Gdańsk" userId="S::gdansk@ok.tato.net::0808bf14-9d9e-4fbd-9f97-c7fc40cfe4a4" providerId="AD" clId="Web-{2328896E-1005-ECDB-0A00-CAF4316C9693}" dt="2021-06-29T17:37:51.294" v="24"/>
          <ac:spMkLst>
            <pc:docMk/>
            <pc:sldMk cId="3902130002" sldId="271"/>
            <ac:spMk id="2" creationId="{8486A144-5DBD-420D-BE88-61FD28E8983A}"/>
          </ac:spMkLst>
        </pc:spChg>
      </pc:sldChg>
      <pc:sldChg chg="modSp mod modClrScheme chgLayout">
        <pc:chgData name="Ojcowski Klub Gdańsk" userId="S::gdansk@ok.tato.net::0808bf14-9d9e-4fbd-9f97-c7fc40cfe4a4" providerId="AD" clId="Web-{2328896E-1005-ECDB-0A00-CAF4316C9693}" dt="2021-06-29T18:17:00.432" v="184" actId="20577"/>
        <pc:sldMkLst>
          <pc:docMk/>
          <pc:sldMk cId="2976897333" sldId="272"/>
        </pc:sldMkLst>
        <pc:spChg chg="mod ord">
          <ac:chgData name="Ojcowski Klub Gdańsk" userId="S::gdansk@ok.tato.net::0808bf14-9d9e-4fbd-9f97-c7fc40cfe4a4" providerId="AD" clId="Web-{2328896E-1005-ECDB-0A00-CAF4316C9693}" dt="2021-06-29T18:17:00.432" v="184" actId="20577"/>
          <ac:spMkLst>
            <pc:docMk/>
            <pc:sldMk cId="2976897333" sldId="272"/>
            <ac:spMk id="2" creationId="{8486A144-5DBD-420D-BE88-61FD28E8983A}"/>
          </ac:spMkLst>
        </pc:spChg>
        <pc:spChg chg="mod ord">
          <ac:chgData name="Ojcowski Klub Gdańsk" userId="S::gdansk@ok.tato.net::0808bf14-9d9e-4fbd-9f97-c7fc40cfe4a4" providerId="AD" clId="Web-{2328896E-1005-ECDB-0A00-CAF4316C9693}" dt="2021-06-29T17:37:51.294" v="24"/>
          <ac:spMkLst>
            <pc:docMk/>
            <pc:sldMk cId="2976897333" sldId="272"/>
            <ac:spMk id="3" creationId="{CADA9F44-3B34-4581-8CC6-45A7F94ABED1}"/>
          </ac:spMkLst>
        </pc:spChg>
      </pc:sldChg>
      <pc:sldChg chg="modSp mod modClrScheme chgLayout">
        <pc:chgData name="Ojcowski Klub Gdańsk" userId="S::gdansk@ok.tato.net::0808bf14-9d9e-4fbd-9f97-c7fc40cfe4a4" providerId="AD" clId="Web-{2328896E-1005-ECDB-0A00-CAF4316C9693}" dt="2021-06-29T17:37:51.294" v="24"/>
        <pc:sldMkLst>
          <pc:docMk/>
          <pc:sldMk cId="2478024831" sldId="273"/>
        </pc:sldMkLst>
        <pc:spChg chg="mod ord">
          <ac:chgData name="Ojcowski Klub Gdańsk" userId="S::gdansk@ok.tato.net::0808bf14-9d9e-4fbd-9f97-c7fc40cfe4a4" providerId="AD" clId="Web-{2328896E-1005-ECDB-0A00-CAF4316C9693}" dt="2021-06-29T17:37:51.294" v="24"/>
          <ac:spMkLst>
            <pc:docMk/>
            <pc:sldMk cId="2478024831" sldId="273"/>
            <ac:spMk id="2" creationId="{8486A144-5DBD-420D-BE88-61FD28E8983A}"/>
          </ac:spMkLst>
        </pc:spChg>
        <pc:picChg chg="mod ord">
          <ac:chgData name="Ojcowski Klub Gdańsk" userId="S::gdansk@ok.tato.net::0808bf14-9d9e-4fbd-9f97-c7fc40cfe4a4" providerId="AD" clId="Web-{2328896E-1005-ECDB-0A00-CAF4316C9693}" dt="2021-06-29T17:37:51.294" v="24"/>
          <ac:picMkLst>
            <pc:docMk/>
            <pc:sldMk cId="2478024831" sldId="273"/>
            <ac:picMk id="27" creationId="{3111DB44-0E44-4EC5-8B53-3AF0F8E2D00F}"/>
          </ac:picMkLst>
        </pc:picChg>
      </pc:sldChg>
      <pc:sldChg chg="modSp mod modClrScheme chgLayout">
        <pc:chgData name="Ojcowski Klub Gdańsk" userId="S::gdansk@ok.tato.net::0808bf14-9d9e-4fbd-9f97-c7fc40cfe4a4" providerId="AD" clId="Web-{2328896E-1005-ECDB-0A00-CAF4316C9693}" dt="2021-06-29T19:02:32.503" v="306" actId="1076"/>
        <pc:sldMkLst>
          <pc:docMk/>
          <pc:sldMk cId="3789976267" sldId="274"/>
        </pc:sldMkLst>
        <pc:spChg chg="mod ord">
          <ac:chgData name="Ojcowski Klub Gdańsk" userId="S::gdansk@ok.tato.net::0808bf14-9d9e-4fbd-9f97-c7fc40cfe4a4" providerId="AD" clId="Web-{2328896E-1005-ECDB-0A00-CAF4316C9693}" dt="2021-06-29T17:37:51.294" v="24"/>
          <ac:spMkLst>
            <pc:docMk/>
            <pc:sldMk cId="3789976267" sldId="274"/>
            <ac:spMk id="2" creationId="{8486A144-5DBD-420D-BE88-61FD28E8983A}"/>
          </ac:spMkLst>
        </pc:spChg>
        <pc:spChg chg="mod ord">
          <ac:chgData name="Ojcowski Klub Gdańsk" userId="S::gdansk@ok.tato.net::0808bf14-9d9e-4fbd-9f97-c7fc40cfe4a4" providerId="AD" clId="Web-{2328896E-1005-ECDB-0A00-CAF4316C9693}" dt="2021-06-29T17:37:51.294" v="24"/>
          <ac:spMkLst>
            <pc:docMk/>
            <pc:sldMk cId="3789976267" sldId="274"/>
            <ac:spMk id="3" creationId="{CADA9F44-3B34-4581-8CC6-45A7F94ABED1}"/>
          </ac:spMkLst>
        </pc:spChg>
        <pc:spChg chg="mod ord">
          <ac:chgData name="Ojcowski Klub Gdańsk" userId="S::gdansk@ok.tato.net::0808bf14-9d9e-4fbd-9f97-c7fc40cfe4a4" providerId="AD" clId="Web-{2328896E-1005-ECDB-0A00-CAF4316C9693}" dt="2021-06-29T19:02:32.503" v="306" actId="1076"/>
          <ac:spMkLst>
            <pc:docMk/>
            <pc:sldMk cId="3789976267" sldId="274"/>
            <ac:spMk id="7" creationId="{D3DFF00E-6493-48F2-85E6-2ABE29336171}"/>
          </ac:spMkLst>
        </pc:spChg>
        <pc:spChg chg="mod ord">
          <ac:chgData name="Ojcowski Klub Gdańsk" userId="S::gdansk@ok.tato.net::0808bf14-9d9e-4fbd-9f97-c7fc40cfe4a4" providerId="AD" clId="Web-{2328896E-1005-ECDB-0A00-CAF4316C9693}" dt="2021-06-29T19:01:27.829" v="301" actId="1076"/>
          <ac:spMkLst>
            <pc:docMk/>
            <pc:sldMk cId="3789976267" sldId="274"/>
            <ac:spMk id="8" creationId="{AE372B00-5D67-4B10-887C-684ABB84FAB3}"/>
          </ac:spMkLst>
        </pc:spChg>
        <pc:spChg chg="mod ord">
          <ac:chgData name="Ojcowski Klub Gdańsk" userId="S::gdansk@ok.tato.net::0808bf14-9d9e-4fbd-9f97-c7fc40cfe4a4" providerId="AD" clId="Web-{2328896E-1005-ECDB-0A00-CAF4316C9693}" dt="2021-06-29T19:00:36.453" v="297" actId="1076"/>
          <ac:spMkLst>
            <pc:docMk/>
            <pc:sldMk cId="3789976267" sldId="274"/>
            <ac:spMk id="10" creationId="{26B5E857-DEBB-49F8-AC53-2312B4AAAD01}"/>
          </ac:spMkLst>
        </pc:spChg>
        <pc:picChg chg="mod">
          <ac:chgData name="Ojcowski Klub Gdańsk" userId="S::gdansk@ok.tato.net::0808bf14-9d9e-4fbd-9f97-c7fc40cfe4a4" providerId="AD" clId="Web-{2328896E-1005-ECDB-0A00-CAF4316C9693}" dt="2021-06-29T19:02:17.065" v="305" actId="1076"/>
          <ac:picMkLst>
            <pc:docMk/>
            <pc:sldMk cId="3789976267" sldId="274"/>
            <ac:picMk id="11" creationId="{063322E2-6265-4352-A2E0-85B39A012F2D}"/>
          </ac:picMkLst>
        </pc:picChg>
      </pc:sldChg>
      <pc:sldChg chg="modSp mod modClrScheme chgLayout">
        <pc:chgData name="Ojcowski Klub Gdańsk" userId="S::gdansk@ok.tato.net::0808bf14-9d9e-4fbd-9f97-c7fc40cfe4a4" providerId="AD" clId="Web-{2328896E-1005-ECDB-0A00-CAF4316C9693}" dt="2021-06-29T17:37:51.294" v="24"/>
        <pc:sldMkLst>
          <pc:docMk/>
          <pc:sldMk cId="4211021322" sldId="275"/>
        </pc:sldMkLst>
        <pc:spChg chg="mod ord">
          <ac:chgData name="Ojcowski Klub Gdańsk" userId="S::gdansk@ok.tato.net::0808bf14-9d9e-4fbd-9f97-c7fc40cfe4a4" providerId="AD" clId="Web-{2328896E-1005-ECDB-0A00-CAF4316C9693}" dt="2021-06-29T17:37:51.294" v="24"/>
          <ac:spMkLst>
            <pc:docMk/>
            <pc:sldMk cId="4211021322" sldId="275"/>
            <ac:spMk id="2" creationId="{8486A144-5DBD-420D-BE88-61FD28E8983A}"/>
          </ac:spMkLst>
        </pc:spChg>
        <pc:spChg chg="mod ord">
          <ac:chgData name="Ojcowski Klub Gdańsk" userId="S::gdansk@ok.tato.net::0808bf14-9d9e-4fbd-9f97-c7fc40cfe4a4" providerId="AD" clId="Web-{2328896E-1005-ECDB-0A00-CAF4316C9693}" dt="2021-06-29T17:37:51.294" v="24"/>
          <ac:spMkLst>
            <pc:docMk/>
            <pc:sldMk cId="4211021322" sldId="275"/>
            <ac:spMk id="3" creationId="{CADA9F44-3B34-4581-8CC6-45A7F94ABED1}"/>
          </ac:spMkLst>
        </pc:spChg>
      </pc:sldChg>
      <pc:sldChg chg="addSp delSp modSp mod modTransition modClrScheme chgLayout">
        <pc:chgData name="Ojcowski Klub Gdańsk" userId="S::gdansk@ok.tato.net::0808bf14-9d9e-4fbd-9f97-c7fc40cfe4a4" providerId="AD" clId="Web-{2328896E-1005-ECDB-0A00-CAF4316C9693}" dt="2021-06-29T19:00:06.655" v="296"/>
        <pc:sldMkLst>
          <pc:docMk/>
          <pc:sldMk cId="3922629709" sldId="276"/>
        </pc:sldMkLst>
        <pc:spChg chg="mod ord">
          <ac:chgData name="Ojcowski Klub Gdańsk" userId="S::gdansk@ok.tato.net::0808bf14-9d9e-4fbd-9f97-c7fc40cfe4a4" providerId="AD" clId="Web-{2328896E-1005-ECDB-0A00-CAF4316C9693}" dt="2021-06-29T17:37:51.294" v="24"/>
          <ac:spMkLst>
            <pc:docMk/>
            <pc:sldMk cId="3922629709" sldId="276"/>
            <ac:spMk id="2" creationId="{8486A144-5DBD-420D-BE88-61FD28E8983A}"/>
          </ac:spMkLst>
        </pc:spChg>
        <pc:spChg chg="mod ord">
          <ac:chgData name="Ojcowski Klub Gdańsk" userId="S::gdansk@ok.tato.net::0808bf14-9d9e-4fbd-9f97-c7fc40cfe4a4" providerId="AD" clId="Web-{2328896E-1005-ECDB-0A00-CAF4316C9693}" dt="2021-06-29T18:59:22.310" v="293" actId="20577"/>
          <ac:spMkLst>
            <pc:docMk/>
            <pc:sldMk cId="3922629709" sldId="276"/>
            <ac:spMk id="3" creationId="{CADA9F44-3B34-4581-8CC6-45A7F94ABED1}"/>
          </ac:spMkLst>
        </pc:spChg>
        <pc:spChg chg="del mod ord">
          <ac:chgData name="Ojcowski Klub Gdańsk" userId="S::gdansk@ok.tato.net::0808bf14-9d9e-4fbd-9f97-c7fc40cfe4a4" providerId="AD" clId="Web-{2328896E-1005-ECDB-0A00-CAF4316C9693}" dt="2021-06-29T18:57:36.886" v="274"/>
          <ac:spMkLst>
            <pc:docMk/>
            <pc:sldMk cId="3922629709" sldId="276"/>
            <ac:spMk id="7" creationId="{D3DFF00E-6493-48F2-85E6-2ABE29336171}"/>
          </ac:spMkLst>
        </pc:spChg>
        <pc:spChg chg="del mod ord">
          <ac:chgData name="Ojcowski Klub Gdańsk" userId="S::gdansk@ok.tato.net::0808bf14-9d9e-4fbd-9f97-c7fc40cfe4a4" providerId="AD" clId="Web-{2328896E-1005-ECDB-0A00-CAF4316C9693}" dt="2021-06-29T18:56:37.853" v="261"/>
          <ac:spMkLst>
            <pc:docMk/>
            <pc:sldMk cId="3922629709" sldId="276"/>
            <ac:spMk id="8" creationId="{AE372B00-5D67-4B10-887C-684ABB84FAB3}"/>
          </ac:spMkLst>
        </pc:spChg>
        <pc:spChg chg="mod ord">
          <ac:chgData name="Ojcowski Klub Gdańsk" userId="S::gdansk@ok.tato.net::0808bf14-9d9e-4fbd-9f97-c7fc40cfe4a4" providerId="AD" clId="Web-{2328896E-1005-ECDB-0A00-CAF4316C9693}" dt="2021-06-29T18:55:50.086" v="255" actId="1076"/>
          <ac:spMkLst>
            <pc:docMk/>
            <pc:sldMk cId="3922629709" sldId="276"/>
            <ac:spMk id="10" creationId="{26B5E857-DEBB-49F8-AC53-2312B4AAAD01}"/>
          </ac:spMkLst>
        </pc:spChg>
        <pc:spChg chg="mod">
          <ac:chgData name="Ojcowski Klub Gdańsk" userId="S::gdansk@ok.tato.net::0808bf14-9d9e-4fbd-9f97-c7fc40cfe4a4" providerId="AD" clId="Web-{2328896E-1005-ECDB-0A00-CAF4316C9693}" dt="2021-06-29T18:59:50.764" v="295" actId="20577"/>
          <ac:spMkLst>
            <pc:docMk/>
            <pc:sldMk cId="3922629709" sldId="276"/>
            <ac:spMk id="11" creationId="{48A3686B-8BD8-46A5-AE3F-F2DE33FCF15D}"/>
          </ac:spMkLst>
        </pc:spChg>
        <pc:spChg chg="mod">
          <ac:chgData name="Ojcowski Klub Gdańsk" userId="S::gdansk@ok.tato.net::0808bf14-9d9e-4fbd-9f97-c7fc40cfe4a4" providerId="AD" clId="Web-{2328896E-1005-ECDB-0A00-CAF4316C9693}" dt="2021-06-29T18:56:56.635" v="266" actId="1076"/>
          <ac:spMkLst>
            <pc:docMk/>
            <pc:sldMk cId="3922629709" sldId="276"/>
            <ac:spMk id="12" creationId="{6E824363-ABC9-4D8C-BA06-8A652128C058}"/>
          </ac:spMkLst>
        </pc:spChg>
        <pc:spChg chg="add mod">
          <ac:chgData name="Ojcowski Klub Gdańsk" userId="S::gdansk@ok.tato.net::0808bf14-9d9e-4fbd-9f97-c7fc40cfe4a4" providerId="AD" clId="Web-{2328896E-1005-ECDB-0A00-CAF4316C9693}" dt="2021-06-29T18:57:20.104" v="269" actId="20577"/>
          <ac:spMkLst>
            <pc:docMk/>
            <pc:sldMk cId="3922629709" sldId="276"/>
            <ac:spMk id="14" creationId="{EF25812A-12DD-4E7B-A362-9DB8D417B8EB}"/>
          </ac:spMkLst>
        </pc:spChg>
        <pc:spChg chg="add del mod">
          <ac:chgData name="Ojcowski Klub Gdańsk" userId="S::gdansk@ok.tato.net::0808bf14-9d9e-4fbd-9f97-c7fc40cfe4a4" providerId="AD" clId="Web-{2328896E-1005-ECDB-0A00-CAF4316C9693}" dt="2021-06-29T19:00:06.655" v="296"/>
          <ac:spMkLst>
            <pc:docMk/>
            <pc:sldMk cId="3922629709" sldId="276"/>
            <ac:spMk id="16" creationId="{19093813-74F6-4ED4-9B01-3011FAFB52AA}"/>
          </ac:spMkLst>
        </pc:spChg>
        <pc:spChg chg="add del mod">
          <ac:chgData name="Ojcowski Klub Gdańsk" userId="S::gdansk@ok.tato.net::0808bf14-9d9e-4fbd-9f97-c7fc40cfe4a4" providerId="AD" clId="Web-{2328896E-1005-ECDB-0A00-CAF4316C9693}" dt="2021-06-29T18:58:19.059" v="285"/>
          <ac:spMkLst>
            <pc:docMk/>
            <pc:sldMk cId="3922629709" sldId="276"/>
            <ac:spMk id="17" creationId="{D60F29CE-DC35-4EFE-85D3-5508BAD565C3}"/>
          </ac:spMkLst>
        </pc:spChg>
        <pc:spChg chg="add mod">
          <ac:chgData name="Ojcowski Klub Gdańsk" userId="S::gdansk@ok.tato.net::0808bf14-9d9e-4fbd-9f97-c7fc40cfe4a4" providerId="AD" clId="Web-{2328896E-1005-ECDB-0A00-CAF4316C9693}" dt="2021-06-29T18:59:16.263" v="292" actId="20577"/>
          <ac:spMkLst>
            <pc:docMk/>
            <pc:sldMk cId="3922629709" sldId="276"/>
            <ac:spMk id="18" creationId="{34FAB641-942F-4BFD-B7D5-D98DCECADC53}"/>
          </ac:spMkLst>
        </pc:spChg>
      </pc:sldChg>
      <pc:sldChg chg="modSp mod modClrScheme chgLayout">
        <pc:chgData name="Ojcowski Klub Gdańsk" userId="S::gdansk@ok.tato.net::0808bf14-9d9e-4fbd-9f97-c7fc40cfe4a4" providerId="AD" clId="Web-{2328896E-1005-ECDB-0A00-CAF4316C9693}" dt="2021-06-29T18:28:01.558" v="222" actId="20577"/>
        <pc:sldMkLst>
          <pc:docMk/>
          <pc:sldMk cId="344793304" sldId="277"/>
        </pc:sldMkLst>
        <pc:spChg chg="mod ord">
          <ac:chgData name="Ojcowski Klub Gdańsk" userId="S::gdansk@ok.tato.net::0808bf14-9d9e-4fbd-9f97-c7fc40cfe4a4" providerId="AD" clId="Web-{2328896E-1005-ECDB-0A00-CAF4316C9693}" dt="2021-06-29T17:37:51.294" v="24"/>
          <ac:spMkLst>
            <pc:docMk/>
            <pc:sldMk cId="344793304" sldId="277"/>
            <ac:spMk id="2" creationId="{8486A144-5DBD-420D-BE88-61FD28E8983A}"/>
          </ac:spMkLst>
        </pc:spChg>
        <pc:spChg chg="mod ord">
          <ac:chgData name="Ojcowski Klub Gdańsk" userId="S::gdansk@ok.tato.net::0808bf14-9d9e-4fbd-9f97-c7fc40cfe4a4" providerId="AD" clId="Web-{2328896E-1005-ECDB-0A00-CAF4316C9693}" dt="2021-06-29T18:28:01.558" v="222" actId="20577"/>
          <ac:spMkLst>
            <pc:docMk/>
            <pc:sldMk cId="344793304" sldId="277"/>
            <ac:spMk id="3" creationId="{CADA9F44-3B34-4581-8CC6-45A7F94ABED1}"/>
          </ac:spMkLst>
        </pc:spChg>
      </pc:sldChg>
      <pc:sldChg chg="addSp delSp modSp new mod setBg modClrScheme delDesignElem chgLayout">
        <pc:chgData name="Ojcowski Klub Gdańsk" userId="S::gdansk@ok.tato.net::0808bf14-9d9e-4fbd-9f97-c7fc40cfe4a4" providerId="AD" clId="Web-{2328896E-1005-ECDB-0A00-CAF4316C9693}" dt="2021-06-29T17:38:21.826" v="27" actId="20577"/>
        <pc:sldMkLst>
          <pc:docMk/>
          <pc:sldMk cId="1373694455" sldId="278"/>
        </pc:sldMkLst>
        <pc:spChg chg="mod ord">
          <ac:chgData name="Ojcowski Klub Gdańsk" userId="S::gdansk@ok.tato.net::0808bf14-9d9e-4fbd-9f97-c7fc40cfe4a4" providerId="AD" clId="Web-{2328896E-1005-ECDB-0A00-CAF4316C9693}" dt="2021-06-29T17:37:57.310" v="25"/>
          <ac:spMkLst>
            <pc:docMk/>
            <pc:sldMk cId="1373694455" sldId="278"/>
            <ac:spMk id="2" creationId="{0ABFE2C5-747F-4EC3-945F-8103DCB86479}"/>
          </ac:spMkLst>
        </pc:spChg>
        <pc:spChg chg="mod ord">
          <ac:chgData name="Ojcowski Klub Gdańsk" userId="S::gdansk@ok.tato.net::0808bf14-9d9e-4fbd-9f97-c7fc40cfe4a4" providerId="AD" clId="Web-{2328896E-1005-ECDB-0A00-CAF4316C9693}" dt="2021-06-29T17:38:21.826" v="27" actId="20577"/>
          <ac:spMkLst>
            <pc:docMk/>
            <pc:sldMk cId="1373694455" sldId="278"/>
            <ac:spMk id="3" creationId="{4D225F1B-23DC-4A22-8F00-BB77F7EC1DAC}"/>
          </ac:spMkLst>
        </pc:spChg>
        <pc:spChg chg="add">
          <ac:chgData name="Ojcowski Klub Gdańsk" userId="S::gdansk@ok.tato.net::0808bf14-9d9e-4fbd-9f97-c7fc40cfe4a4" providerId="AD" clId="Web-{2328896E-1005-ECDB-0A00-CAF4316C9693}" dt="2021-06-29T17:37:57.310" v="25"/>
          <ac:spMkLst>
            <pc:docMk/>
            <pc:sldMk cId="1373694455" sldId="278"/>
            <ac:spMk id="5" creationId="{F3C5918A-1DC5-4CF3-AA27-00AA3088AA9F}"/>
          </ac:spMkLst>
        </pc:spChg>
        <pc:spChg chg="add">
          <ac:chgData name="Ojcowski Klub Gdańsk" userId="S::gdansk@ok.tato.net::0808bf14-9d9e-4fbd-9f97-c7fc40cfe4a4" providerId="AD" clId="Web-{2328896E-1005-ECDB-0A00-CAF4316C9693}" dt="2021-06-29T17:37:57.310" v="25"/>
          <ac:spMkLst>
            <pc:docMk/>
            <pc:sldMk cId="1373694455" sldId="278"/>
            <ac:spMk id="6" creationId="{B786683A-6FD6-4BF7-B3B0-DC397677391F}"/>
          </ac:spMkLst>
        </pc:spChg>
        <pc:spChg chg="add del">
          <ac:chgData name="Ojcowski Klub Gdańsk" userId="S::gdansk@ok.tato.net::0808bf14-9d9e-4fbd-9f97-c7fc40cfe4a4" providerId="AD" clId="Web-{2328896E-1005-ECDB-0A00-CAF4316C9693}" dt="2021-06-29T17:37:51.294" v="24"/>
          <ac:spMkLst>
            <pc:docMk/>
            <pc:sldMk cId="1373694455" sldId="278"/>
            <ac:spMk id="8" creationId="{E2366EBA-92FD-44AE-87A9-25E5135EB2C9}"/>
          </ac:spMkLst>
        </pc:spChg>
        <pc:spChg chg="add">
          <ac:chgData name="Ojcowski Klub Gdańsk" userId="S::gdansk@ok.tato.net::0808bf14-9d9e-4fbd-9f97-c7fc40cfe4a4" providerId="AD" clId="Web-{2328896E-1005-ECDB-0A00-CAF4316C9693}" dt="2021-06-29T17:37:57.310" v="25"/>
          <ac:spMkLst>
            <pc:docMk/>
            <pc:sldMk cId="1373694455" sldId="278"/>
            <ac:spMk id="12" creationId="{05169E50-59FB-4AEE-B61D-44A882A4CD2C}"/>
          </ac:spMkLst>
        </pc:spChg>
        <pc:spChg chg="add">
          <ac:chgData name="Ojcowski Klub Gdańsk" userId="S::gdansk@ok.tato.net::0808bf14-9d9e-4fbd-9f97-c7fc40cfe4a4" providerId="AD" clId="Web-{2328896E-1005-ECDB-0A00-CAF4316C9693}" dt="2021-06-29T17:37:57.310" v="25"/>
          <ac:spMkLst>
            <pc:docMk/>
            <pc:sldMk cId="1373694455" sldId="278"/>
            <ac:spMk id="14" creationId="{117C30F0-5A38-4B60-B632-3AF7C2780824}"/>
          </ac:spMkLst>
        </pc:spChg>
        <pc:spChg chg="add">
          <ac:chgData name="Ojcowski Klub Gdańsk" userId="S::gdansk@ok.tato.net::0808bf14-9d9e-4fbd-9f97-c7fc40cfe4a4" providerId="AD" clId="Web-{2328896E-1005-ECDB-0A00-CAF4316C9693}" dt="2021-06-29T17:37:57.310" v="25"/>
          <ac:spMkLst>
            <pc:docMk/>
            <pc:sldMk cId="1373694455" sldId="278"/>
            <ac:spMk id="16" creationId="{A200CBA5-3F2B-4AAC-9F86-99AFECC19C1D}"/>
          </ac:spMkLst>
        </pc:spChg>
        <pc:spChg chg="add del">
          <ac:chgData name="Ojcowski Klub Gdańsk" userId="S::gdansk@ok.tato.net::0808bf14-9d9e-4fbd-9f97-c7fc40cfe4a4" providerId="AD" clId="Web-{2328896E-1005-ECDB-0A00-CAF4316C9693}" dt="2021-06-29T17:37:51.294" v="24"/>
          <ac:spMkLst>
            <pc:docMk/>
            <pc:sldMk cId="1373694455" sldId="278"/>
            <ac:spMk id="33" creationId="{7C462C46-EFB7-4580-9921-DFC346FCC3C2}"/>
          </ac:spMkLst>
        </pc:spChg>
        <pc:spChg chg="add del">
          <ac:chgData name="Ojcowski Klub Gdańsk" userId="S::gdansk@ok.tato.net::0808bf14-9d9e-4fbd-9f97-c7fc40cfe4a4" providerId="AD" clId="Web-{2328896E-1005-ECDB-0A00-CAF4316C9693}" dt="2021-06-29T17:37:51.294" v="24"/>
          <ac:spMkLst>
            <pc:docMk/>
            <pc:sldMk cId="1373694455" sldId="278"/>
            <ac:spMk id="35" creationId="{B8B918B4-AB10-4E3A-916E-A9625586EA47}"/>
          </ac:spMkLst>
        </pc:spChg>
        <pc:grpChg chg="add del">
          <ac:chgData name="Ojcowski Klub Gdańsk" userId="S::gdansk@ok.tato.net::0808bf14-9d9e-4fbd-9f97-c7fc40cfe4a4" providerId="AD" clId="Web-{2328896E-1005-ECDB-0A00-CAF4316C9693}" dt="2021-06-29T17:37:51.294" v="24"/>
          <ac:grpSpMkLst>
            <pc:docMk/>
            <pc:sldMk cId="1373694455" sldId="278"/>
            <ac:grpSpMk id="10" creationId="{B437F5FC-01F7-4EB4-81E7-C27D917E9554}"/>
          </ac:grpSpMkLst>
        </pc:grpChg>
      </pc:sldChg>
      <pc:sldChg chg="modSp new">
        <pc:chgData name="Ojcowski Klub Gdańsk" userId="S::gdansk@ok.tato.net::0808bf14-9d9e-4fbd-9f97-c7fc40cfe4a4" providerId="AD" clId="Web-{2328896E-1005-ECDB-0A00-CAF4316C9693}" dt="2021-06-29T17:48:34.794" v="48" actId="20577"/>
        <pc:sldMkLst>
          <pc:docMk/>
          <pc:sldMk cId="1720875016" sldId="279"/>
        </pc:sldMkLst>
        <pc:spChg chg="mod">
          <ac:chgData name="Ojcowski Klub Gdańsk" userId="S::gdansk@ok.tato.net::0808bf14-9d9e-4fbd-9f97-c7fc40cfe4a4" providerId="AD" clId="Web-{2328896E-1005-ECDB-0A00-CAF4316C9693}" dt="2021-06-29T17:48:34.794" v="48" actId="20577"/>
          <ac:spMkLst>
            <pc:docMk/>
            <pc:sldMk cId="1720875016" sldId="279"/>
            <ac:spMk id="2" creationId="{9385B3FF-D398-4D26-AEB4-6ABEFC887A6C}"/>
          </ac:spMkLst>
        </pc:spChg>
        <pc:spChg chg="mod">
          <ac:chgData name="Ojcowski Klub Gdańsk" userId="S::gdansk@ok.tato.net::0808bf14-9d9e-4fbd-9f97-c7fc40cfe4a4" providerId="AD" clId="Web-{2328896E-1005-ECDB-0A00-CAF4316C9693}" dt="2021-06-29T17:47:59.027" v="40" actId="20577"/>
          <ac:spMkLst>
            <pc:docMk/>
            <pc:sldMk cId="1720875016" sldId="279"/>
            <ac:spMk id="3" creationId="{50AF4059-4DFF-42D5-978D-74D16A1B2F17}"/>
          </ac:spMkLst>
        </pc:spChg>
      </pc:sldChg>
      <pc:sldChg chg="addSp modSp new mod setBg">
        <pc:chgData name="Ojcowski Klub Gdańsk" userId="S::gdansk@ok.tato.net::0808bf14-9d9e-4fbd-9f97-c7fc40cfe4a4" providerId="AD" clId="Web-{2328896E-1005-ECDB-0A00-CAF4316C9693}" dt="2021-06-29T17:50:45.844" v="60" actId="20577"/>
        <pc:sldMkLst>
          <pc:docMk/>
          <pc:sldMk cId="1316085238" sldId="280"/>
        </pc:sldMkLst>
        <pc:spChg chg="add mod">
          <ac:chgData name="Ojcowski Klub Gdańsk" userId="S::gdansk@ok.tato.net::0808bf14-9d9e-4fbd-9f97-c7fc40cfe4a4" providerId="AD" clId="Web-{2328896E-1005-ECDB-0A00-CAF4316C9693}" dt="2021-06-29T17:50:45.844" v="60" actId="20577"/>
          <ac:spMkLst>
            <pc:docMk/>
            <pc:sldMk cId="1316085238" sldId="280"/>
            <ac:spMk id="2" creationId="{ADD772B2-046E-4E35-9FBA-E4393F7A8E56}"/>
          </ac:spMkLst>
        </pc:spChg>
        <pc:spChg chg="add">
          <ac:chgData name="Ojcowski Klub Gdańsk" userId="S::gdansk@ok.tato.net::0808bf14-9d9e-4fbd-9f97-c7fc40cfe4a4" providerId="AD" clId="Web-{2328896E-1005-ECDB-0A00-CAF4316C9693}" dt="2021-06-29T17:50:11.390" v="57"/>
          <ac:spMkLst>
            <pc:docMk/>
            <pc:sldMk cId="1316085238" sldId="280"/>
            <ac:spMk id="35" creationId="{D75627FE-0AC5-4349-AC08-45A58BEC9B8C}"/>
          </ac:spMkLst>
        </pc:spChg>
        <pc:spChg chg="add">
          <ac:chgData name="Ojcowski Klub Gdańsk" userId="S::gdansk@ok.tato.net::0808bf14-9d9e-4fbd-9f97-c7fc40cfe4a4" providerId="AD" clId="Web-{2328896E-1005-ECDB-0A00-CAF4316C9693}" dt="2021-06-29T17:50:11.390" v="57"/>
          <ac:spMkLst>
            <pc:docMk/>
            <pc:sldMk cId="1316085238" sldId="280"/>
            <ac:spMk id="60" creationId="{BC2574CF-1D35-4994-87BD-5A3378E1AB34}"/>
          </ac:spMkLst>
        </pc:spChg>
        <pc:grpChg chg="add">
          <ac:chgData name="Ojcowski Klub Gdańsk" userId="S::gdansk@ok.tato.net::0808bf14-9d9e-4fbd-9f97-c7fc40cfe4a4" providerId="AD" clId="Web-{2328896E-1005-ECDB-0A00-CAF4316C9693}" dt="2021-06-29T17:50:11.390" v="57"/>
          <ac:grpSpMkLst>
            <pc:docMk/>
            <pc:sldMk cId="1316085238" sldId="280"/>
            <ac:grpSpMk id="7" creationId="{58D5444C-D133-4651-98D6-333230F79551}"/>
          </ac:grpSpMkLst>
        </pc:grpChg>
        <pc:grpChg chg="add">
          <ac:chgData name="Ojcowski Klub Gdańsk" userId="S::gdansk@ok.tato.net::0808bf14-9d9e-4fbd-9f97-c7fc40cfe4a4" providerId="AD" clId="Web-{2328896E-1005-ECDB-0A00-CAF4316C9693}" dt="2021-06-29T17:50:11.390" v="57"/>
          <ac:grpSpMkLst>
            <pc:docMk/>
            <pc:sldMk cId="1316085238" sldId="280"/>
            <ac:grpSpMk id="30" creationId="{D8AAC9D3-71E6-4892-8399-6C18E6CA8710}"/>
          </ac:grpSpMkLst>
        </pc:grpChg>
        <pc:grpChg chg="add">
          <ac:chgData name="Ojcowski Klub Gdańsk" userId="S::gdansk@ok.tato.net::0808bf14-9d9e-4fbd-9f97-c7fc40cfe4a4" providerId="AD" clId="Web-{2328896E-1005-ECDB-0A00-CAF4316C9693}" dt="2021-06-29T17:50:11.390" v="57"/>
          <ac:grpSpMkLst>
            <pc:docMk/>
            <pc:sldMk cId="1316085238" sldId="280"/>
            <ac:grpSpMk id="37" creationId="{F87AAF7B-2090-475D-9C3E-FDC03DD87A88}"/>
          </ac:grpSpMkLst>
        </pc:grpChg>
        <pc:cxnChg chg="add">
          <ac:chgData name="Ojcowski Klub Gdańsk" userId="S::gdansk@ok.tato.net::0808bf14-9d9e-4fbd-9f97-c7fc40cfe4a4" providerId="AD" clId="Web-{2328896E-1005-ECDB-0A00-CAF4316C9693}" dt="2021-06-29T17:50:11.390" v="57"/>
          <ac:cxnSpMkLst>
            <pc:docMk/>
            <pc:sldMk cId="1316085238" sldId="280"/>
            <ac:cxnSpMk id="62" creationId="{68B6AB33-DFE6-4FE4-94FE-C9E25424AD16}"/>
          </ac:cxnSpMkLst>
        </pc:cxnChg>
      </pc:sldChg>
      <pc:sldChg chg="addSp modSp new mod setBg">
        <pc:chgData name="Ojcowski Klub Gdańsk" userId="S::gdansk@ok.tato.net::0808bf14-9d9e-4fbd-9f97-c7fc40cfe4a4" providerId="AD" clId="Web-{2328896E-1005-ECDB-0A00-CAF4316C9693}" dt="2021-06-29T17:54:29.099" v="77" actId="20577"/>
        <pc:sldMkLst>
          <pc:docMk/>
          <pc:sldMk cId="3926589640" sldId="281"/>
        </pc:sldMkLst>
        <pc:spChg chg="mod">
          <ac:chgData name="Ojcowski Klub Gdańsk" userId="S::gdansk@ok.tato.net::0808bf14-9d9e-4fbd-9f97-c7fc40cfe4a4" providerId="AD" clId="Web-{2328896E-1005-ECDB-0A00-CAF4316C9693}" dt="2021-06-29T17:54:29.099" v="77" actId="20577"/>
          <ac:spMkLst>
            <pc:docMk/>
            <pc:sldMk cId="3926589640" sldId="281"/>
            <ac:spMk id="2" creationId="{CE250D77-1482-44B4-8F1C-1D5FFE7846B1}"/>
          </ac:spMkLst>
        </pc:spChg>
        <pc:spChg chg="mod">
          <ac:chgData name="Ojcowski Klub Gdańsk" userId="S::gdansk@ok.tato.net::0808bf14-9d9e-4fbd-9f97-c7fc40cfe4a4" providerId="AD" clId="Web-{2328896E-1005-ECDB-0A00-CAF4316C9693}" dt="2021-06-29T17:54:07.770" v="75"/>
          <ac:spMkLst>
            <pc:docMk/>
            <pc:sldMk cId="3926589640" sldId="281"/>
            <ac:spMk id="3" creationId="{1589554F-21D2-4E02-9BC5-D5E3C95F22E5}"/>
          </ac:spMkLst>
        </pc:spChg>
        <pc:spChg chg="add">
          <ac:chgData name="Ojcowski Klub Gdańsk" userId="S::gdansk@ok.tato.net::0808bf14-9d9e-4fbd-9f97-c7fc40cfe4a4" providerId="AD" clId="Web-{2328896E-1005-ECDB-0A00-CAF4316C9693}" dt="2021-06-29T17:54:07.770" v="75"/>
          <ac:spMkLst>
            <pc:docMk/>
            <pc:sldMk cId="3926589640" sldId="281"/>
            <ac:spMk id="8" creationId="{10CE3618-1D7A-4256-B2AF-9DB692996C65}"/>
          </ac:spMkLst>
        </pc:spChg>
        <pc:spChg chg="add">
          <ac:chgData name="Ojcowski Klub Gdańsk" userId="S::gdansk@ok.tato.net::0808bf14-9d9e-4fbd-9f97-c7fc40cfe4a4" providerId="AD" clId="Web-{2328896E-1005-ECDB-0A00-CAF4316C9693}" dt="2021-06-29T17:54:07.770" v="75"/>
          <ac:spMkLst>
            <pc:docMk/>
            <pc:sldMk cId="3926589640" sldId="281"/>
            <ac:spMk id="31" creationId="{3F39476B-1A6D-47CB-AC7A-FB87EF003323}"/>
          </ac:spMkLst>
        </pc:spChg>
        <pc:grpChg chg="add">
          <ac:chgData name="Ojcowski Klub Gdańsk" userId="S::gdansk@ok.tato.net::0808bf14-9d9e-4fbd-9f97-c7fc40cfe4a4" providerId="AD" clId="Web-{2328896E-1005-ECDB-0A00-CAF4316C9693}" dt="2021-06-29T17:54:07.770" v="75"/>
          <ac:grpSpMkLst>
            <pc:docMk/>
            <pc:sldMk cId="3926589640" sldId="281"/>
            <ac:grpSpMk id="10" creationId="{D91A9185-A7D5-460B-98BC-0BF2EBD3EEBE}"/>
          </ac:grpSpMkLst>
        </pc:grpChg>
      </pc:sldChg>
      <pc:sldChg chg="addSp delSp modSp new mod setBg addAnim delAnim">
        <pc:chgData name="Ojcowski Klub Gdańsk" userId="S::gdansk@ok.tato.net::0808bf14-9d9e-4fbd-9f97-c7fc40cfe4a4" providerId="AD" clId="Web-{2328896E-1005-ECDB-0A00-CAF4316C9693}" dt="2021-06-29T18:03:19.674" v="123" actId="20577"/>
        <pc:sldMkLst>
          <pc:docMk/>
          <pc:sldMk cId="4264014518" sldId="282"/>
        </pc:sldMkLst>
        <pc:spChg chg="mod">
          <ac:chgData name="Ojcowski Klub Gdańsk" userId="S::gdansk@ok.tato.net::0808bf14-9d9e-4fbd-9f97-c7fc40cfe4a4" providerId="AD" clId="Web-{2328896E-1005-ECDB-0A00-CAF4316C9693}" dt="2021-06-29T18:03:19.674" v="123" actId="20577"/>
          <ac:spMkLst>
            <pc:docMk/>
            <pc:sldMk cId="4264014518" sldId="282"/>
            <ac:spMk id="2" creationId="{65BDBB8C-7F65-4295-BF19-93495D588BEE}"/>
          </ac:spMkLst>
        </pc:spChg>
        <pc:spChg chg="mod">
          <ac:chgData name="Ojcowski Klub Gdańsk" userId="S::gdansk@ok.tato.net::0808bf14-9d9e-4fbd-9f97-c7fc40cfe4a4" providerId="AD" clId="Web-{2328896E-1005-ECDB-0A00-CAF4316C9693}" dt="2021-06-29T18:02:25.970" v="108"/>
          <ac:spMkLst>
            <pc:docMk/>
            <pc:sldMk cId="4264014518" sldId="282"/>
            <ac:spMk id="3" creationId="{50631689-A10A-4A3F-BCA5-AB78829B694B}"/>
          </ac:spMkLst>
        </pc:spChg>
        <pc:spChg chg="add">
          <ac:chgData name="Ojcowski Klub Gdańsk" userId="S::gdansk@ok.tato.net::0808bf14-9d9e-4fbd-9f97-c7fc40cfe4a4" providerId="AD" clId="Web-{2328896E-1005-ECDB-0A00-CAF4316C9693}" dt="2021-06-29T18:02:25.970" v="108"/>
          <ac:spMkLst>
            <pc:docMk/>
            <pc:sldMk cId="4264014518" sldId="282"/>
            <ac:spMk id="8" creationId="{10CE3618-1D7A-4256-B2AF-9DB692996C65}"/>
          </ac:spMkLst>
        </pc:spChg>
        <pc:spChg chg="add del">
          <ac:chgData name="Ojcowski Klub Gdańsk" userId="S::gdansk@ok.tato.net::0808bf14-9d9e-4fbd-9f97-c7fc40cfe4a4" providerId="AD" clId="Web-{2328896E-1005-ECDB-0A00-CAF4316C9693}" dt="2021-06-29T18:02:25.954" v="107"/>
          <ac:spMkLst>
            <pc:docMk/>
            <pc:sldMk cId="4264014518" sldId="282"/>
            <ac:spMk id="9" creationId="{5E6E69F2-0235-4F71-A7DA-7E1EA0BB4D9D}"/>
          </ac:spMkLst>
        </pc:spChg>
        <pc:spChg chg="add">
          <ac:chgData name="Ojcowski Klub Gdańsk" userId="S::gdansk@ok.tato.net::0808bf14-9d9e-4fbd-9f97-c7fc40cfe4a4" providerId="AD" clId="Web-{2328896E-1005-ECDB-0A00-CAF4316C9693}" dt="2021-06-29T18:02:25.970" v="108"/>
          <ac:spMkLst>
            <pc:docMk/>
            <pc:sldMk cId="4264014518" sldId="282"/>
            <ac:spMk id="31" creationId="{3F39476B-1A6D-47CB-AC7A-FB87EF003323}"/>
          </ac:spMkLst>
        </pc:spChg>
        <pc:grpChg chg="add">
          <ac:chgData name="Ojcowski Klub Gdańsk" userId="S::gdansk@ok.tato.net::0808bf14-9d9e-4fbd-9f97-c7fc40cfe4a4" providerId="AD" clId="Web-{2328896E-1005-ECDB-0A00-CAF4316C9693}" dt="2021-06-29T18:02:25.970" v="108"/>
          <ac:grpSpMkLst>
            <pc:docMk/>
            <pc:sldMk cId="4264014518" sldId="282"/>
            <ac:grpSpMk id="10" creationId="{D91A9185-A7D5-460B-98BC-0BF2EBD3EEBE}"/>
          </ac:grpSpMkLst>
        </pc:grpChg>
        <pc:grpChg chg="add del">
          <ac:chgData name="Ojcowski Klub Gdańsk" userId="S::gdansk@ok.tato.net::0808bf14-9d9e-4fbd-9f97-c7fc40cfe4a4" providerId="AD" clId="Web-{2328896E-1005-ECDB-0A00-CAF4316C9693}" dt="2021-06-29T18:02:25.954" v="107"/>
          <ac:grpSpMkLst>
            <pc:docMk/>
            <pc:sldMk cId="4264014518" sldId="282"/>
            <ac:grpSpMk id="11" creationId="{542D2976-52CB-4C9F-856C-00079CCF13AA}"/>
          </ac:grpSpMkLst>
        </pc:grpChg>
        <pc:grpChg chg="add del">
          <ac:chgData name="Ojcowski Klub Gdańsk" userId="S::gdansk@ok.tato.net::0808bf14-9d9e-4fbd-9f97-c7fc40cfe4a4" providerId="AD" clId="Web-{2328896E-1005-ECDB-0A00-CAF4316C9693}" dt="2021-06-29T18:02:25.954" v="107"/>
          <ac:grpSpMkLst>
            <pc:docMk/>
            <pc:sldMk cId="4264014518" sldId="282"/>
            <ac:grpSpMk id="32" creationId="{3D735544-EA59-4A7D-B899-D0038636FE7D}"/>
          </ac:grpSpMkLst>
        </pc:grpChg>
        <pc:picChg chg="add del">
          <ac:chgData name="Ojcowski Klub Gdańsk" userId="S::gdansk@ok.tato.net::0808bf14-9d9e-4fbd-9f97-c7fc40cfe4a4" providerId="AD" clId="Web-{2328896E-1005-ECDB-0A00-CAF4316C9693}" dt="2021-06-29T18:02:25.954" v="107"/>
          <ac:picMkLst>
            <pc:docMk/>
            <pc:sldMk cId="4264014518" sldId="282"/>
            <ac:picMk id="5" creationId="{D2813045-0696-419D-A2C3-C666A320584C}"/>
          </ac:picMkLst>
        </pc:picChg>
      </pc:sldChg>
      <pc:sldChg chg="addSp delSp modSp new mod setBg">
        <pc:chgData name="Ojcowski Klub Gdańsk" userId="S::gdansk@ok.tato.net::0808bf14-9d9e-4fbd-9f97-c7fc40cfe4a4" providerId="AD" clId="Web-{2328896E-1005-ECDB-0A00-CAF4316C9693}" dt="2021-06-29T18:07:46.793" v="128"/>
        <pc:sldMkLst>
          <pc:docMk/>
          <pc:sldMk cId="1085410557" sldId="283"/>
        </pc:sldMkLst>
        <pc:spChg chg="mod">
          <ac:chgData name="Ojcowski Klub Gdańsk" userId="S::gdansk@ok.tato.net::0808bf14-9d9e-4fbd-9f97-c7fc40cfe4a4" providerId="AD" clId="Web-{2328896E-1005-ECDB-0A00-CAF4316C9693}" dt="2021-06-29T18:07:46.793" v="128"/>
          <ac:spMkLst>
            <pc:docMk/>
            <pc:sldMk cId="1085410557" sldId="283"/>
            <ac:spMk id="2" creationId="{32A29A04-56DE-411D-ABBB-67A7777A0BD6}"/>
          </ac:spMkLst>
        </pc:spChg>
        <pc:spChg chg="del mod">
          <ac:chgData name="Ojcowski Klub Gdańsk" userId="S::gdansk@ok.tato.net::0808bf14-9d9e-4fbd-9f97-c7fc40cfe4a4" providerId="AD" clId="Web-{2328896E-1005-ECDB-0A00-CAF4316C9693}" dt="2021-06-29T18:07:46.793" v="128"/>
          <ac:spMkLst>
            <pc:docMk/>
            <pc:sldMk cId="1085410557" sldId="283"/>
            <ac:spMk id="3" creationId="{6603B4E4-903A-4088-9179-80EFEB36FF29}"/>
          </ac:spMkLst>
        </pc:spChg>
        <pc:spChg chg="add">
          <ac:chgData name="Ojcowski Klub Gdańsk" userId="S::gdansk@ok.tato.net::0808bf14-9d9e-4fbd-9f97-c7fc40cfe4a4" providerId="AD" clId="Web-{2328896E-1005-ECDB-0A00-CAF4316C9693}" dt="2021-06-29T18:07:46.793" v="128"/>
          <ac:spMkLst>
            <pc:docMk/>
            <pc:sldMk cId="1085410557" sldId="283"/>
            <ac:spMk id="9" creationId="{21331AC4-B1A0-4627-B7C9-95A05C6CDD87}"/>
          </ac:spMkLst>
        </pc:spChg>
        <pc:grpChg chg="add">
          <ac:chgData name="Ojcowski Klub Gdańsk" userId="S::gdansk@ok.tato.net::0808bf14-9d9e-4fbd-9f97-c7fc40cfe4a4" providerId="AD" clId="Web-{2328896E-1005-ECDB-0A00-CAF4316C9693}" dt="2021-06-29T18:07:46.793" v="128"/>
          <ac:grpSpMkLst>
            <pc:docMk/>
            <pc:sldMk cId="1085410557" sldId="283"/>
            <ac:grpSpMk id="11" creationId="{5E4D8A22-46CE-4EBE-8DBD-AB4CF6E9BF3C}"/>
          </ac:grpSpMkLst>
        </pc:grpChg>
        <pc:graphicFrameChg chg="add">
          <ac:chgData name="Ojcowski Klub Gdańsk" userId="S::gdansk@ok.tato.net::0808bf14-9d9e-4fbd-9f97-c7fc40cfe4a4" providerId="AD" clId="Web-{2328896E-1005-ECDB-0A00-CAF4316C9693}" dt="2021-06-29T18:07:46.793" v="128"/>
          <ac:graphicFrameMkLst>
            <pc:docMk/>
            <pc:sldMk cId="1085410557" sldId="283"/>
            <ac:graphicFrameMk id="5" creationId="{78FB3DF9-45E9-4946-A911-E6E21C7FD1E6}"/>
          </ac:graphicFrameMkLst>
        </pc:graphicFrameChg>
      </pc:sldChg>
      <pc:sldChg chg="addSp delSp modSp new mod setBg">
        <pc:chgData name="Ojcowski Klub Gdańsk" userId="S::gdansk@ok.tato.net::0808bf14-9d9e-4fbd-9f97-c7fc40cfe4a4" providerId="AD" clId="Web-{2328896E-1005-ECDB-0A00-CAF4316C9693}" dt="2021-06-29T18:14:12.288" v="156" actId="20577"/>
        <pc:sldMkLst>
          <pc:docMk/>
          <pc:sldMk cId="1967943853" sldId="284"/>
        </pc:sldMkLst>
        <pc:spChg chg="mod">
          <ac:chgData name="Ojcowski Klub Gdańsk" userId="S::gdansk@ok.tato.net::0808bf14-9d9e-4fbd-9f97-c7fc40cfe4a4" providerId="AD" clId="Web-{2328896E-1005-ECDB-0A00-CAF4316C9693}" dt="2021-06-29T18:14:12.288" v="156" actId="20577"/>
          <ac:spMkLst>
            <pc:docMk/>
            <pc:sldMk cId="1967943853" sldId="284"/>
            <ac:spMk id="2" creationId="{46DF82BA-B138-44A7-BD98-ACBE06CFD26D}"/>
          </ac:spMkLst>
        </pc:spChg>
        <pc:spChg chg="del mod">
          <ac:chgData name="Ojcowski Klub Gdańsk" userId="S::gdansk@ok.tato.net::0808bf14-9d9e-4fbd-9f97-c7fc40cfe4a4" providerId="AD" clId="Web-{2328896E-1005-ECDB-0A00-CAF4316C9693}" dt="2021-06-29T18:13:59.006" v="154"/>
          <ac:spMkLst>
            <pc:docMk/>
            <pc:sldMk cId="1967943853" sldId="284"/>
            <ac:spMk id="3" creationId="{C65E52F6-3260-4442-8FCA-57558F59AE00}"/>
          </ac:spMkLst>
        </pc:spChg>
        <pc:spChg chg="add">
          <ac:chgData name="Ojcowski Klub Gdańsk" userId="S::gdansk@ok.tato.net::0808bf14-9d9e-4fbd-9f97-c7fc40cfe4a4" providerId="AD" clId="Web-{2328896E-1005-ECDB-0A00-CAF4316C9693}" dt="2021-06-29T18:13:59.006" v="154"/>
          <ac:spMkLst>
            <pc:docMk/>
            <pc:sldMk cId="1967943853" sldId="284"/>
            <ac:spMk id="9" creationId="{21331AC4-B1A0-4627-B7C9-95A05C6CDD87}"/>
          </ac:spMkLst>
        </pc:spChg>
        <pc:grpChg chg="add">
          <ac:chgData name="Ojcowski Klub Gdańsk" userId="S::gdansk@ok.tato.net::0808bf14-9d9e-4fbd-9f97-c7fc40cfe4a4" providerId="AD" clId="Web-{2328896E-1005-ECDB-0A00-CAF4316C9693}" dt="2021-06-29T18:13:59.006" v="154"/>
          <ac:grpSpMkLst>
            <pc:docMk/>
            <pc:sldMk cId="1967943853" sldId="284"/>
            <ac:grpSpMk id="11" creationId="{5E4D8A22-46CE-4EBE-8DBD-AB4CF6E9BF3C}"/>
          </ac:grpSpMkLst>
        </pc:grpChg>
        <pc:graphicFrameChg chg="add">
          <ac:chgData name="Ojcowski Klub Gdańsk" userId="S::gdansk@ok.tato.net::0808bf14-9d9e-4fbd-9f97-c7fc40cfe4a4" providerId="AD" clId="Web-{2328896E-1005-ECDB-0A00-CAF4316C9693}" dt="2021-06-29T18:13:59.006" v="154"/>
          <ac:graphicFrameMkLst>
            <pc:docMk/>
            <pc:sldMk cId="1967943853" sldId="284"/>
            <ac:graphicFrameMk id="5" creationId="{7CC7F929-FF98-4EDB-A787-62F112FA2FFF}"/>
          </ac:graphicFrameMkLst>
        </pc:graphicFrameChg>
      </pc:sldChg>
      <pc:sldChg chg="modSp new">
        <pc:chgData name="Ojcowski Klub Gdańsk" userId="S::gdansk@ok.tato.net::0808bf14-9d9e-4fbd-9f97-c7fc40cfe4a4" providerId="AD" clId="Web-{2328896E-1005-ECDB-0A00-CAF4316C9693}" dt="2021-06-29T18:23:26.598" v="190" actId="20577"/>
        <pc:sldMkLst>
          <pc:docMk/>
          <pc:sldMk cId="274151119" sldId="285"/>
        </pc:sldMkLst>
        <pc:spChg chg="mod">
          <ac:chgData name="Ojcowski Klub Gdańsk" userId="S::gdansk@ok.tato.net::0808bf14-9d9e-4fbd-9f97-c7fc40cfe4a4" providerId="AD" clId="Web-{2328896E-1005-ECDB-0A00-CAF4316C9693}" dt="2021-06-29T18:23:26.598" v="190" actId="20577"/>
          <ac:spMkLst>
            <pc:docMk/>
            <pc:sldMk cId="274151119" sldId="285"/>
            <ac:spMk id="2" creationId="{898A344D-CC3E-4BA3-AAB6-5543E0E3A711}"/>
          </ac:spMkLst>
        </pc:spChg>
        <pc:spChg chg="mod">
          <ac:chgData name="Ojcowski Klub Gdańsk" userId="S::gdansk@ok.tato.net::0808bf14-9d9e-4fbd-9f97-c7fc40cfe4a4" providerId="AD" clId="Web-{2328896E-1005-ECDB-0A00-CAF4316C9693}" dt="2021-06-29T18:23:20.645" v="187" actId="20577"/>
          <ac:spMkLst>
            <pc:docMk/>
            <pc:sldMk cId="274151119" sldId="285"/>
            <ac:spMk id="3" creationId="{B0D1BE53-3B08-45C6-933C-15029A80084E}"/>
          </ac:spMkLst>
        </pc:spChg>
      </pc:sldChg>
      <pc:sldChg chg="modSp new">
        <pc:chgData name="Ojcowski Klub Gdańsk" userId="S::gdansk@ok.tato.net::0808bf14-9d9e-4fbd-9f97-c7fc40cfe4a4" providerId="AD" clId="Web-{2328896E-1005-ECDB-0A00-CAF4316C9693}" dt="2021-06-29T18:26:45.087" v="199" actId="20577"/>
        <pc:sldMkLst>
          <pc:docMk/>
          <pc:sldMk cId="1133300023" sldId="286"/>
        </pc:sldMkLst>
        <pc:spChg chg="mod">
          <ac:chgData name="Ojcowski Klub Gdańsk" userId="S::gdansk@ok.tato.net::0808bf14-9d9e-4fbd-9f97-c7fc40cfe4a4" providerId="AD" clId="Web-{2328896E-1005-ECDB-0A00-CAF4316C9693}" dt="2021-06-29T18:26:28.665" v="193" actId="20577"/>
          <ac:spMkLst>
            <pc:docMk/>
            <pc:sldMk cId="1133300023" sldId="286"/>
            <ac:spMk id="2" creationId="{82C6F40E-1138-45F8-B058-D75F9B01A8AB}"/>
          </ac:spMkLst>
        </pc:spChg>
        <pc:spChg chg="mod">
          <ac:chgData name="Ojcowski Klub Gdańsk" userId="S::gdansk@ok.tato.net::0808bf14-9d9e-4fbd-9f97-c7fc40cfe4a4" providerId="AD" clId="Web-{2328896E-1005-ECDB-0A00-CAF4316C9693}" dt="2021-06-29T18:26:45.087" v="199" actId="20577"/>
          <ac:spMkLst>
            <pc:docMk/>
            <pc:sldMk cId="1133300023" sldId="286"/>
            <ac:spMk id="3" creationId="{545DCF69-DDCA-4567-99BC-6CC0FDFC41D6}"/>
          </ac:spMkLst>
        </pc:spChg>
      </pc:sldChg>
      <pc:sldChg chg="addSp modSp new">
        <pc:chgData name="Ojcowski Klub Gdańsk" userId="S::gdansk@ok.tato.net::0808bf14-9d9e-4fbd-9f97-c7fc40cfe4a4" providerId="AD" clId="Web-{2328896E-1005-ECDB-0A00-CAF4316C9693}" dt="2021-06-29T18:49:44.015" v="242" actId="20577"/>
        <pc:sldMkLst>
          <pc:docMk/>
          <pc:sldMk cId="4212803145" sldId="287"/>
        </pc:sldMkLst>
        <pc:spChg chg="add mod">
          <ac:chgData name="Ojcowski Klub Gdańsk" userId="S::gdansk@ok.tato.net::0808bf14-9d9e-4fbd-9f97-c7fc40cfe4a4" providerId="AD" clId="Web-{2328896E-1005-ECDB-0A00-CAF4316C9693}" dt="2021-06-29T18:49:44.015" v="242" actId="20577"/>
          <ac:spMkLst>
            <pc:docMk/>
            <pc:sldMk cId="4212803145" sldId="287"/>
            <ac:spMk id="2" creationId="{DA2679F8-DD7D-4CAD-BC96-CE6673BC958F}"/>
          </ac:spMkLst>
        </pc:spChg>
      </pc:sldChg>
      <pc:sldChg chg="modSp new">
        <pc:chgData name="Ojcowski Klub Gdańsk" userId="S::gdansk@ok.tato.net::0808bf14-9d9e-4fbd-9f97-c7fc40cfe4a4" providerId="AD" clId="Web-{2328896E-1005-ECDB-0A00-CAF4316C9693}" dt="2021-06-29T19:05:09.850" v="312" actId="20577"/>
        <pc:sldMkLst>
          <pc:docMk/>
          <pc:sldMk cId="2663432358" sldId="288"/>
        </pc:sldMkLst>
        <pc:spChg chg="mod">
          <ac:chgData name="Ojcowski Klub Gdańsk" userId="S::gdansk@ok.tato.net::0808bf14-9d9e-4fbd-9f97-c7fc40cfe4a4" providerId="AD" clId="Web-{2328896E-1005-ECDB-0A00-CAF4316C9693}" dt="2021-06-29T19:05:09.850" v="312" actId="20577"/>
          <ac:spMkLst>
            <pc:docMk/>
            <pc:sldMk cId="2663432358" sldId="288"/>
            <ac:spMk id="2" creationId="{21FDBCBD-C740-4392-8374-CD5C3CDC53B3}"/>
          </ac:spMkLst>
        </pc:spChg>
        <pc:spChg chg="mod">
          <ac:chgData name="Ojcowski Klub Gdańsk" userId="S::gdansk@ok.tato.net::0808bf14-9d9e-4fbd-9f97-c7fc40cfe4a4" providerId="AD" clId="Web-{2328896E-1005-ECDB-0A00-CAF4316C9693}" dt="2021-06-29T19:04:48.069" v="311" actId="20577"/>
          <ac:spMkLst>
            <pc:docMk/>
            <pc:sldMk cId="2663432358" sldId="288"/>
            <ac:spMk id="3" creationId="{A305129B-7E75-4DF4-A409-F46E9BEDAE2D}"/>
          </ac:spMkLst>
        </pc:spChg>
      </pc:sldChg>
      <pc:sldChg chg="modSp new">
        <pc:chgData name="Ojcowski Klub Gdańsk" userId="S::gdansk@ok.tato.net::0808bf14-9d9e-4fbd-9f97-c7fc40cfe4a4" providerId="AD" clId="Web-{2328896E-1005-ECDB-0A00-CAF4316C9693}" dt="2021-06-30T14:12:41.319" v="439" actId="20577"/>
        <pc:sldMkLst>
          <pc:docMk/>
          <pc:sldMk cId="2660604462" sldId="289"/>
        </pc:sldMkLst>
        <pc:spChg chg="mod">
          <ac:chgData name="Ojcowski Klub Gdańsk" userId="S::gdansk@ok.tato.net::0808bf14-9d9e-4fbd-9f97-c7fc40cfe4a4" providerId="AD" clId="Web-{2328896E-1005-ECDB-0A00-CAF4316C9693}" dt="2021-06-30T13:57:34.533" v="333" actId="20577"/>
          <ac:spMkLst>
            <pc:docMk/>
            <pc:sldMk cId="2660604462" sldId="289"/>
            <ac:spMk id="2" creationId="{57C32A57-A0AE-4D52-9259-AF2B9E189B96}"/>
          </ac:spMkLst>
        </pc:spChg>
        <pc:spChg chg="mod">
          <ac:chgData name="Ojcowski Klub Gdańsk" userId="S::gdansk@ok.tato.net::0808bf14-9d9e-4fbd-9f97-c7fc40cfe4a4" providerId="AD" clId="Web-{2328896E-1005-ECDB-0A00-CAF4316C9693}" dt="2021-06-30T14:12:41.319" v="439" actId="20577"/>
          <ac:spMkLst>
            <pc:docMk/>
            <pc:sldMk cId="2660604462" sldId="289"/>
            <ac:spMk id="3" creationId="{854EC920-9CA5-40BB-AEB6-FFAF8E2A51CB}"/>
          </ac:spMkLst>
        </pc:spChg>
      </pc:sldChg>
      <pc:sldChg chg="modSp new">
        <pc:chgData name="Ojcowski Klub Gdańsk" userId="S::gdansk@ok.tato.net::0808bf14-9d9e-4fbd-9f97-c7fc40cfe4a4" providerId="AD" clId="Web-{2328896E-1005-ECDB-0A00-CAF4316C9693}" dt="2021-06-30T14:25:38.867" v="800" actId="20577"/>
        <pc:sldMkLst>
          <pc:docMk/>
          <pc:sldMk cId="2112858869" sldId="290"/>
        </pc:sldMkLst>
        <pc:spChg chg="mod">
          <ac:chgData name="Ojcowski Klub Gdańsk" userId="S::gdansk@ok.tato.net::0808bf14-9d9e-4fbd-9f97-c7fc40cfe4a4" providerId="AD" clId="Web-{2328896E-1005-ECDB-0A00-CAF4316C9693}" dt="2021-06-30T14:16:37.887" v="460" actId="20577"/>
          <ac:spMkLst>
            <pc:docMk/>
            <pc:sldMk cId="2112858869" sldId="290"/>
            <ac:spMk id="2" creationId="{85B8A0FD-A9FA-4AE1-81BC-4539F2ECDFD9}"/>
          </ac:spMkLst>
        </pc:spChg>
        <pc:spChg chg="mod">
          <ac:chgData name="Ojcowski Klub Gdańsk" userId="S::gdansk@ok.tato.net::0808bf14-9d9e-4fbd-9f97-c7fc40cfe4a4" providerId="AD" clId="Web-{2328896E-1005-ECDB-0A00-CAF4316C9693}" dt="2021-06-30T14:25:38.867" v="800" actId="20577"/>
          <ac:spMkLst>
            <pc:docMk/>
            <pc:sldMk cId="2112858869" sldId="290"/>
            <ac:spMk id="3" creationId="{6580AE1A-F07C-41AD-990E-A9C25F669B48}"/>
          </ac:spMkLst>
        </pc:spChg>
      </pc:sldChg>
      <pc:sldMasterChg chg="del delSldLayout">
        <pc:chgData name="Ojcowski Klub Gdańsk" userId="S::gdansk@ok.tato.net::0808bf14-9d9e-4fbd-9f97-c7fc40cfe4a4" providerId="AD" clId="Web-{2328896E-1005-ECDB-0A00-CAF4316C9693}" dt="2021-06-29T17:37:23.012" v="22"/>
        <pc:sldMasterMkLst>
          <pc:docMk/>
          <pc:sldMasterMk cId="1198415456" sldId="2147483672"/>
        </pc:sldMasterMkLst>
        <pc:sldLayoutChg chg="del">
          <pc:chgData name="Ojcowski Klub Gdańsk" userId="S::gdansk@ok.tato.net::0808bf14-9d9e-4fbd-9f97-c7fc40cfe4a4" providerId="AD" clId="Web-{2328896E-1005-ECDB-0A00-CAF4316C9693}" dt="2021-06-29T17:37:23.012" v="22"/>
          <pc:sldLayoutMkLst>
            <pc:docMk/>
            <pc:sldMasterMk cId="1198415456" sldId="2147483672"/>
            <pc:sldLayoutMk cId="2872902345" sldId="2147483673"/>
          </pc:sldLayoutMkLst>
        </pc:sldLayoutChg>
        <pc:sldLayoutChg chg="del">
          <pc:chgData name="Ojcowski Klub Gdańsk" userId="S::gdansk@ok.tato.net::0808bf14-9d9e-4fbd-9f97-c7fc40cfe4a4" providerId="AD" clId="Web-{2328896E-1005-ECDB-0A00-CAF4316C9693}" dt="2021-06-29T17:37:23.012" v="22"/>
          <pc:sldLayoutMkLst>
            <pc:docMk/>
            <pc:sldMasterMk cId="1198415456" sldId="2147483672"/>
            <pc:sldLayoutMk cId="2231020156" sldId="2147483674"/>
          </pc:sldLayoutMkLst>
        </pc:sldLayoutChg>
        <pc:sldLayoutChg chg="del">
          <pc:chgData name="Ojcowski Klub Gdańsk" userId="S::gdansk@ok.tato.net::0808bf14-9d9e-4fbd-9f97-c7fc40cfe4a4" providerId="AD" clId="Web-{2328896E-1005-ECDB-0A00-CAF4316C9693}" dt="2021-06-29T17:37:23.012" v="22"/>
          <pc:sldLayoutMkLst>
            <pc:docMk/>
            <pc:sldMasterMk cId="1198415456" sldId="2147483672"/>
            <pc:sldLayoutMk cId="4253679130" sldId="2147483675"/>
          </pc:sldLayoutMkLst>
        </pc:sldLayoutChg>
        <pc:sldLayoutChg chg="del">
          <pc:chgData name="Ojcowski Klub Gdańsk" userId="S::gdansk@ok.tato.net::0808bf14-9d9e-4fbd-9f97-c7fc40cfe4a4" providerId="AD" clId="Web-{2328896E-1005-ECDB-0A00-CAF4316C9693}" dt="2021-06-29T17:37:23.012" v="22"/>
          <pc:sldLayoutMkLst>
            <pc:docMk/>
            <pc:sldMasterMk cId="1198415456" sldId="2147483672"/>
            <pc:sldLayoutMk cId="1645393271" sldId="2147483676"/>
          </pc:sldLayoutMkLst>
        </pc:sldLayoutChg>
        <pc:sldLayoutChg chg="del">
          <pc:chgData name="Ojcowski Klub Gdańsk" userId="S::gdansk@ok.tato.net::0808bf14-9d9e-4fbd-9f97-c7fc40cfe4a4" providerId="AD" clId="Web-{2328896E-1005-ECDB-0A00-CAF4316C9693}" dt="2021-06-29T17:37:23.012" v="22"/>
          <pc:sldLayoutMkLst>
            <pc:docMk/>
            <pc:sldMasterMk cId="1198415456" sldId="2147483672"/>
            <pc:sldLayoutMk cId="3092194362" sldId="2147483677"/>
          </pc:sldLayoutMkLst>
        </pc:sldLayoutChg>
        <pc:sldLayoutChg chg="del">
          <pc:chgData name="Ojcowski Klub Gdańsk" userId="S::gdansk@ok.tato.net::0808bf14-9d9e-4fbd-9f97-c7fc40cfe4a4" providerId="AD" clId="Web-{2328896E-1005-ECDB-0A00-CAF4316C9693}" dt="2021-06-29T17:37:23.012" v="22"/>
          <pc:sldLayoutMkLst>
            <pc:docMk/>
            <pc:sldMasterMk cId="1198415456" sldId="2147483672"/>
            <pc:sldLayoutMk cId="1356826898" sldId="2147483678"/>
          </pc:sldLayoutMkLst>
        </pc:sldLayoutChg>
        <pc:sldLayoutChg chg="del">
          <pc:chgData name="Ojcowski Klub Gdańsk" userId="S::gdansk@ok.tato.net::0808bf14-9d9e-4fbd-9f97-c7fc40cfe4a4" providerId="AD" clId="Web-{2328896E-1005-ECDB-0A00-CAF4316C9693}" dt="2021-06-29T17:37:23.012" v="22"/>
          <pc:sldLayoutMkLst>
            <pc:docMk/>
            <pc:sldMasterMk cId="1198415456" sldId="2147483672"/>
            <pc:sldLayoutMk cId="1468928602" sldId="2147483679"/>
          </pc:sldLayoutMkLst>
        </pc:sldLayoutChg>
        <pc:sldLayoutChg chg="del">
          <pc:chgData name="Ojcowski Klub Gdańsk" userId="S::gdansk@ok.tato.net::0808bf14-9d9e-4fbd-9f97-c7fc40cfe4a4" providerId="AD" clId="Web-{2328896E-1005-ECDB-0A00-CAF4316C9693}" dt="2021-06-29T17:37:23.012" v="22"/>
          <pc:sldLayoutMkLst>
            <pc:docMk/>
            <pc:sldMasterMk cId="1198415456" sldId="2147483672"/>
            <pc:sldLayoutMk cId="1190451467" sldId="2147483680"/>
          </pc:sldLayoutMkLst>
        </pc:sldLayoutChg>
        <pc:sldLayoutChg chg="del">
          <pc:chgData name="Ojcowski Klub Gdańsk" userId="S::gdansk@ok.tato.net::0808bf14-9d9e-4fbd-9f97-c7fc40cfe4a4" providerId="AD" clId="Web-{2328896E-1005-ECDB-0A00-CAF4316C9693}" dt="2021-06-29T17:37:23.012" v="22"/>
          <pc:sldLayoutMkLst>
            <pc:docMk/>
            <pc:sldMasterMk cId="1198415456" sldId="2147483672"/>
            <pc:sldLayoutMk cId="1931468664" sldId="2147483681"/>
          </pc:sldLayoutMkLst>
        </pc:sldLayoutChg>
        <pc:sldLayoutChg chg="del">
          <pc:chgData name="Ojcowski Klub Gdańsk" userId="S::gdansk@ok.tato.net::0808bf14-9d9e-4fbd-9f97-c7fc40cfe4a4" providerId="AD" clId="Web-{2328896E-1005-ECDB-0A00-CAF4316C9693}" dt="2021-06-29T17:37:23.012" v="22"/>
          <pc:sldLayoutMkLst>
            <pc:docMk/>
            <pc:sldMasterMk cId="1198415456" sldId="2147483672"/>
            <pc:sldLayoutMk cId="1899900795" sldId="2147483682"/>
          </pc:sldLayoutMkLst>
        </pc:sldLayoutChg>
        <pc:sldLayoutChg chg="del">
          <pc:chgData name="Ojcowski Klub Gdańsk" userId="S::gdansk@ok.tato.net::0808bf14-9d9e-4fbd-9f97-c7fc40cfe4a4" providerId="AD" clId="Web-{2328896E-1005-ECDB-0A00-CAF4316C9693}" dt="2021-06-29T17:37:23.012" v="22"/>
          <pc:sldLayoutMkLst>
            <pc:docMk/>
            <pc:sldMasterMk cId="1198415456" sldId="2147483672"/>
            <pc:sldLayoutMk cId="1665900538" sldId="2147483683"/>
          </pc:sldLayoutMkLst>
        </pc:sldLayoutChg>
      </pc:sldMasterChg>
      <pc:sldMasterChg chg="add del addSldLayout delSldLayout modSldLayout">
        <pc:chgData name="Ojcowski Klub Gdańsk" userId="S::gdansk@ok.tato.net::0808bf14-9d9e-4fbd-9f97-c7fc40cfe4a4" providerId="AD" clId="Web-{2328896E-1005-ECDB-0A00-CAF4316C9693}" dt="2021-06-29T17:37:51.294" v="24"/>
        <pc:sldMasterMkLst>
          <pc:docMk/>
          <pc:sldMasterMk cId="2271882318" sldId="2147483684"/>
        </pc:sldMasterMkLst>
        <pc:sldLayoutChg chg="add del mod replId">
          <pc:chgData name="Ojcowski Klub Gdańsk" userId="S::gdansk@ok.tato.net::0808bf14-9d9e-4fbd-9f97-c7fc40cfe4a4" providerId="AD" clId="Web-{2328896E-1005-ECDB-0A00-CAF4316C9693}" dt="2021-06-29T17:37:51.294" v="24"/>
          <pc:sldLayoutMkLst>
            <pc:docMk/>
            <pc:sldMasterMk cId="2271882318" sldId="2147483684"/>
            <pc:sldLayoutMk cId="2351519353" sldId="2147483685"/>
          </pc:sldLayoutMkLst>
        </pc:sldLayoutChg>
        <pc:sldLayoutChg chg="add del mod replId">
          <pc:chgData name="Ojcowski Klub Gdańsk" userId="S::gdansk@ok.tato.net::0808bf14-9d9e-4fbd-9f97-c7fc40cfe4a4" providerId="AD" clId="Web-{2328896E-1005-ECDB-0A00-CAF4316C9693}" dt="2021-06-29T17:37:51.294" v="24"/>
          <pc:sldLayoutMkLst>
            <pc:docMk/>
            <pc:sldMasterMk cId="2271882318" sldId="2147483684"/>
            <pc:sldLayoutMk cId="3758983865" sldId="2147483686"/>
          </pc:sldLayoutMkLst>
        </pc:sldLayoutChg>
        <pc:sldLayoutChg chg="add del mod replId">
          <pc:chgData name="Ojcowski Klub Gdańsk" userId="S::gdansk@ok.tato.net::0808bf14-9d9e-4fbd-9f97-c7fc40cfe4a4" providerId="AD" clId="Web-{2328896E-1005-ECDB-0A00-CAF4316C9693}" dt="2021-06-29T17:37:51.294" v="24"/>
          <pc:sldLayoutMkLst>
            <pc:docMk/>
            <pc:sldMasterMk cId="2271882318" sldId="2147483684"/>
            <pc:sldLayoutMk cId="1848923009" sldId="2147483687"/>
          </pc:sldLayoutMkLst>
        </pc:sldLayoutChg>
        <pc:sldLayoutChg chg="add del mod replId">
          <pc:chgData name="Ojcowski Klub Gdańsk" userId="S::gdansk@ok.tato.net::0808bf14-9d9e-4fbd-9f97-c7fc40cfe4a4" providerId="AD" clId="Web-{2328896E-1005-ECDB-0A00-CAF4316C9693}" dt="2021-06-29T17:37:51.294" v="24"/>
          <pc:sldLayoutMkLst>
            <pc:docMk/>
            <pc:sldMasterMk cId="2271882318" sldId="2147483684"/>
            <pc:sldLayoutMk cId="540219453" sldId="2147483688"/>
          </pc:sldLayoutMkLst>
        </pc:sldLayoutChg>
        <pc:sldLayoutChg chg="add del mod replId">
          <pc:chgData name="Ojcowski Klub Gdańsk" userId="S::gdansk@ok.tato.net::0808bf14-9d9e-4fbd-9f97-c7fc40cfe4a4" providerId="AD" clId="Web-{2328896E-1005-ECDB-0A00-CAF4316C9693}" dt="2021-06-29T17:37:51.294" v="24"/>
          <pc:sldLayoutMkLst>
            <pc:docMk/>
            <pc:sldMasterMk cId="2271882318" sldId="2147483684"/>
            <pc:sldLayoutMk cId="2675139971" sldId="2147483689"/>
          </pc:sldLayoutMkLst>
        </pc:sldLayoutChg>
        <pc:sldLayoutChg chg="add del mod replId">
          <pc:chgData name="Ojcowski Klub Gdańsk" userId="S::gdansk@ok.tato.net::0808bf14-9d9e-4fbd-9f97-c7fc40cfe4a4" providerId="AD" clId="Web-{2328896E-1005-ECDB-0A00-CAF4316C9693}" dt="2021-06-29T17:37:51.294" v="24"/>
          <pc:sldLayoutMkLst>
            <pc:docMk/>
            <pc:sldMasterMk cId="2271882318" sldId="2147483684"/>
            <pc:sldLayoutMk cId="592336071" sldId="2147483690"/>
          </pc:sldLayoutMkLst>
        </pc:sldLayoutChg>
        <pc:sldLayoutChg chg="add del mod replId">
          <pc:chgData name="Ojcowski Klub Gdańsk" userId="S::gdansk@ok.tato.net::0808bf14-9d9e-4fbd-9f97-c7fc40cfe4a4" providerId="AD" clId="Web-{2328896E-1005-ECDB-0A00-CAF4316C9693}" dt="2021-06-29T17:37:51.294" v="24"/>
          <pc:sldLayoutMkLst>
            <pc:docMk/>
            <pc:sldMasterMk cId="2271882318" sldId="2147483684"/>
            <pc:sldLayoutMk cId="1455110769" sldId="2147483691"/>
          </pc:sldLayoutMkLst>
        </pc:sldLayoutChg>
        <pc:sldLayoutChg chg="add del mod replId">
          <pc:chgData name="Ojcowski Klub Gdańsk" userId="S::gdansk@ok.tato.net::0808bf14-9d9e-4fbd-9f97-c7fc40cfe4a4" providerId="AD" clId="Web-{2328896E-1005-ECDB-0A00-CAF4316C9693}" dt="2021-06-29T17:37:51.294" v="24"/>
          <pc:sldLayoutMkLst>
            <pc:docMk/>
            <pc:sldMasterMk cId="2271882318" sldId="2147483684"/>
            <pc:sldLayoutMk cId="119896022" sldId="2147483692"/>
          </pc:sldLayoutMkLst>
        </pc:sldLayoutChg>
        <pc:sldLayoutChg chg="add del mod replId">
          <pc:chgData name="Ojcowski Klub Gdańsk" userId="S::gdansk@ok.tato.net::0808bf14-9d9e-4fbd-9f97-c7fc40cfe4a4" providerId="AD" clId="Web-{2328896E-1005-ECDB-0A00-CAF4316C9693}" dt="2021-06-29T17:37:51.294" v="24"/>
          <pc:sldLayoutMkLst>
            <pc:docMk/>
            <pc:sldMasterMk cId="2271882318" sldId="2147483684"/>
            <pc:sldLayoutMk cId="3462233175" sldId="2147483693"/>
          </pc:sldLayoutMkLst>
        </pc:sldLayoutChg>
        <pc:sldLayoutChg chg="add del mod replId">
          <pc:chgData name="Ojcowski Klub Gdańsk" userId="S::gdansk@ok.tato.net::0808bf14-9d9e-4fbd-9f97-c7fc40cfe4a4" providerId="AD" clId="Web-{2328896E-1005-ECDB-0A00-CAF4316C9693}" dt="2021-06-29T17:37:51.294" v="24"/>
          <pc:sldLayoutMkLst>
            <pc:docMk/>
            <pc:sldMasterMk cId="2271882318" sldId="2147483684"/>
            <pc:sldLayoutMk cId="2802098218" sldId="2147483694"/>
          </pc:sldLayoutMkLst>
        </pc:sldLayoutChg>
        <pc:sldLayoutChg chg="add del mod replId">
          <pc:chgData name="Ojcowski Klub Gdańsk" userId="S::gdansk@ok.tato.net::0808bf14-9d9e-4fbd-9f97-c7fc40cfe4a4" providerId="AD" clId="Web-{2328896E-1005-ECDB-0A00-CAF4316C9693}" dt="2021-06-29T17:37:51.294" v="24"/>
          <pc:sldLayoutMkLst>
            <pc:docMk/>
            <pc:sldMasterMk cId="2271882318" sldId="2147483684"/>
            <pc:sldLayoutMk cId="2973726361" sldId="2147483695"/>
          </pc:sldLayoutMkLst>
        </pc:sldLayoutChg>
      </pc:sldMasterChg>
      <pc:sldMasterChg chg="add addSldLayout modSldLayout">
        <pc:chgData name="Ojcowski Klub Gdańsk" userId="S::gdansk@ok.tato.net::0808bf14-9d9e-4fbd-9f97-c7fc40cfe4a4" providerId="AD" clId="Web-{2328896E-1005-ECDB-0A00-CAF4316C9693}" dt="2021-06-29T17:37:51.294" v="24"/>
        <pc:sldMasterMkLst>
          <pc:docMk/>
          <pc:sldMasterMk cId="1034079777" sldId="2147483696"/>
        </pc:sldMasterMkLst>
        <pc:sldLayoutChg chg="add mod replId">
          <pc:chgData name="Ojcowski Klub Gdańsk" userId="S::gdansk@ok.tato.net::0808bf14-9d9e-4fbd-9f97-c7fc40cfe4a4" providerId="AD" clId="Web-{2328896E-1005-ECDB-0A00-CAF4316C9693}" dt="2021-06-29T17:37:51.294" v="24"/>
          <pc:sldLayoutMkLst>
            <pc:docMk/>
            <pc:sldMasterMk cId="1034079777" sldId="2147483696"/>
            <pc:sldLayoutMk cId="4173916381" sldId="2147483697"/>
          </pc:sldLayoutMkLst>
        </pc:sldLayoutChg>
        <pc:sldLayoutChg chg="add mod replId">
          <pc:chgData name="Ojcowski Klub Gdańsk" userId="S::gdansk@ok.tato.net::0808bf14-9d9e-4fbd-9f97-c7fc40cfe4a4" providerId="AD" clId="Web-{2328896E-1005-ECDB-0A00-CAF4316C9693}" dt="2021-06-29T17:37:51.294" v="24"/>
          <pc:sldLayoutMkLst>
            <pc:docMk/>
            <pc:sldMasterMk cId="1034079777" sldId="2147483696"/>
            <pc:sldLayoutMk cId="404944926" sldId="2147483698"/>
          </pc:sldLayoutMkLst>
        </pc:sldLayoutChg>
        <pc:sldLayoutChg chg="add mod replId">
          <pc:chgData name="Ojcowski Klub Gdańsk" userId="S::gdansk@ok.tato.net::0808bf14-9d9e-4fbd-9f97-c7fc40cfe4a4" providerId="AD" clId="Web-{2328896E-1005-ECDB-0A00-CAF4316C9693}" dt="2021-06-29T17:37:51.294" v="24"/>
          <pc:sldLayoutMkLst>
            <pc:docMk/>
            <pc:sldMasterMk cId="1034079777" sldId="2147483696"/>
            <pc:sldLayoutMk cId="519742874" sldId="2147483699"/>
          </pc:sldLayoutMkLst>
        </pc:sldLayoutChg>
        <pc:sldLayoutChg chg="add mod replId">
          <pc:chgData name="Ojcowski Klub Gdańsk" userId="S::gdansk@ok.tato.net::0808bf14-9d9e-4fbd-9f97-c7fc40cfe4a4" providerId="AD" clId="Web-{2328896E-1005-ECDB-0A00-CAF4316C9693}" dt="2021-06-29T17:37:51.294" v="24"/>
          <pc:sldLayoutMkLst>
            <pc:docMk/>
            <pc:sldMasterMk cId="1034079777" sldId="2147483696"/>
            <pc:sldLayoutMk cId="58037090" sldId="2147483700"/>
          </pc:sldLayoutMkLst>
        </pc:sldLayoutChg>
        <pc:sldLayoutChg chg="add mod replId">
          <pc:chgData name="Ojcowski Klub Gdańsk" userId="S::gdansk@ok.tato.net::0808bf14-9d9e-4fbd-9f97-c7fc40cfe4a4" providerId="AD" clId="Web-{2328896E-1005-ECDB-0A00-CAF4316C9693}" dt="2021-06-29T17:37:51.294" v="24"/>
          <pc:sldLayoutMkLst>
            <pc:docMk/>
            <pc:sldMasterMk cId="1034079777" sldId="2147483696"/>
            <pc:sldLayoutMk cId="1440469871" sldId="2147483701"/>
          </pc:sldLayoutMkLst>
        </pc:sldLayoutChg>
        <pc:sldLayoutChg chg="add mod replId">
          <pc:chgData name="Ojcowski Klub Gdańsk" userId="S::gdansk@ok.tato.net::0808bf14-9d9e-4fbd-9f97-c7fc40cfe4a4" providerId="AD" clId="Web-{2328896E-1005-ECDB-0A00-CAF4316C9693}" dt="2021-06-29T17:37:51.294" v="24"/>
          <pc:sldLayoutMkLst>
            <pc:docMk/>
            <pc:sldMasterMk cId="1034079777" sldId="2147483696"/>
            <pc:sldLayoutMk cId="1268755044" sldId="2147483702"/>
          </pc:sldLayoutMkLst>
        </pc:sldLayoutChg>
        <pc:sldLayoutChg chg="add mod replId">
          <pc:chgData name="Ojcowski Klub Gdańsk" userId="S::gdansk@ok.tato.net::0808bf14-9d9e-4fbd-9f97-c7fc40cfe4a4" providerId="AD" clId="Web-{2328896E-1005-ECDB-0A00-CAF4316C9693}" dt="2021-06-29T17:37:51.294" v="24"/>
          <pc:sldLayoutMkLst>
            <pc:docMk/>
            <pc:sldMasterMk cId="1034079777" sldId="2147483696"/>
            <pc:sldLayoutMk cId="171021977" sldId="2147483703"/>
          </pc:sldLayoutMkLst>
        </pc:sldLayoutChg>
        <pc:sldLayoutChg chg="add mod replId">
          <pc:chgData name="Ojcowski Klub Gdańsk" userId="S::gdansk@ok.tato.net::0808bf14-9d9e-4fbd-9f97-c7fc40cfe4a4" providerId="AD" clId="Web-{2328896E-1005-ECDB-0A00-CAF4316C9693}" dt="2021-06-29T17:37:51.294" v="24"/>
          <pc:sldLayoutMkLst>
            <pc:docMk/>
            <pc:sldMasterMk cId="1034079777" sldId="2147483696"/>
            <pc:sldLayoutMk cId="4097026457" sldId="2147483704"/>
          </pc:sldLayoutMkLst>
        </pc:sldLayoutChg>
        <pc:sldLayoutChg chg="add mod replId">
          <pc:chgData name="Ojcowski Klub Gdańsk" userId="S::gdansk@ok.tato.net::0808bf14-9d9e-4fbd-9f97-c7fc40cfe4a4" providerId="AD" clId="Web-{2328896E-1005-ECDB-0A00-CAF4316C9693}" dt="2021-06-29T17:37:51.294" v="24"/>
          <pc:sldLayoutMkLst>
            <pc:docMk/>
            <pc:sldMasterMk cId="1034079777" sldId="2147483696"/>
            <pc:sldLayoutMk cId="2645812572" sldId="2147483705"/>
          </pc:sldLayoutMkLst>
        </pc:sldLayoutChg>
        <pc:sldLayoutChg chg="add mod replId">
          <pc:chgData name="Ojcowski Klub Gdańsk" userId="S::gdansk@ok.tato.net::0808bf14-9d9e-4fbd-9f97-c7fc40cfe4a4" providerId="AD" clId="Web-{2328896E-1005-ECDB-0A00-CAF4316C9693}" dt="2021-06-29T17:37:51.294" v="24"/>
          <pc:sldLayoutMkLst>
            <pc:docMk/>
            <pc:sldMasterMk cId="1034079777" sldId="2147483696"/>
            <pc:sldLayoutMk cId="773620929" sldId="2147483706"/>
          </pc:sldLayoutMkLst>
        </pc:sldLayoutChg>
        <pc:sldLayoutChg chg="add mod replId">
          <pc:chgData name="Ojcowski Klub Gdańsk" userId="S::gdansk@ok.tato.net::0808bf14-9d9e-4fbd-9f97-c7fc40cfe4a4" providerId="AD" clId="Web-{2328896E-1005-ECDB-0A00-CAF4316C9693}" dt="2021-06-29T17:37:51.294" v="24"/>
          <pc:sldLayoutMkLst>
            <pc:docMk/>
            <pc:sldMasterMk cId="1034079777" sldId="2147483696"/>
            <pc:sldLayoutMk cId="3784715498" sldId="2147483707"/>
          </pc:sldLayoutMkLst>
        </pc:sldLayoutChg>
      </pc:sldMasterChg>
    </pc:docChg>
  </pc:docChgLst>
  <pc:docChgLst>
    <pc:chgData name="Ojcowski Klub Opole" userId="S::opole@ok.tato.net::29e40079-7896-4a09-a824-9c399761106b" providerId="AD" clId="Web-{9907618A-4AA8-9965-279C-F421B70FDBC3}"/>
    <pc:docChg chg="modSld">
      <pc:chgData name="Ojcowski Klub Opole" userId="S::opole@ok.tato.net::29e40079-7896-4a09-a824-9c399761106b" providerId="AD" clId="Web-{9907618A-4AA8-9965-279C-F421B70FDBC3}" dt="2021-10-17T20:26:34.054" v="2" actId="20577"/>
      <pc:docMkLst>
        <pc:docMk/>
      </pc:docMkLst>
      <pc:sldChg chg="modSp">
        <pc:chgData name="Ojcowski Klub Opole" userId="S::opole@ok.tato.net::29e40079-7896-4a09-a824-9c399761106b" providerId="AD" clId="Web-{9907618A-4AA8-9965-279C-F421B70FDBC3}" dt="2021-10-17T20:26:25.023" v="1" actId="20577"/>
        <pc:sldMkLst>
          <pc:docMk/>
          <pc:sldMk cId="3362385079" sldId="256"/>
        </pc:sldMkLst>
        <pc:spChg chg="mod">
          <ac:chgData name="Ojcowski Klub Opole" userId="S::opole@ok.tato.net::29e40079-7896-4a09-a824-9c399761106b" providerId="AD" clId="Web-{9907618A-4AA8-9965-279C-F421B70FDBC3}" dt="2021-10-17T20:26:25.023" v="1" actId="20577"/>
          <ac:spMkLst>
            <pc:docMk/>
            <pc:sldMk cId="3362385079" sldId="256"/>
            <ac:spMk id="3" creationId="{CADA9F44-3B34-4581-8CC6-45A7F94ABED1}"/>
          </ac:spMkLst>
        </pc:spChg>
      </pc:sldChg>
      <pc:sldChg chg="modSp">
        <pc:chgData name="Ojcowski Klub Opole" userId="S::opole@ok.tato.net::29e40079-7896-4a09-a824-9c399761106b" providerId="AD" clId="Web-{9907618A-4AA8-9965-279C-F421B70FDBC3}" dt="2021-10-17T20:26:34.054" v="2" actId="20577"/>
        <pc:sldMkLst>
          <pc:docMk/>
          <pc:sldMk cId="344793304" sldId="277"/>
        </pc:sldMkLst>
        <pc:spChg chg="mod">
          <ac:chgData name="Ojcowski Klub Opole" userId="S::opole@ok.tato.net::29e40079-7896-4a09-a824-9c399761106b" providerId="AD" clId="Web-{9907618A-4AA8-9965-279C-F421B70FDBC3}" dt="2021-10-17T20:26:34.054" v="2" actId="20577"/>
          <ac:spMkLst>
            <pc:docMk/>
            <pc:sldMk cId="344793304" sldId="277"/>
            <ac:spMk id="3" creationId="{CADA9F44-3B34-4581-8CC6-45A7F94ABED1}"/>
          </ac:spMkLst>
        </pc:spChg>
      </pc:sldChg>
    </pc:docChg>
  </pc:docChgLst>
  <pc:docChgLst>
    <pc:chgData name="Greta Winkler" userId="S::greta.winkler@tato.net::6ec6de24-0d5a-4f34-ae98-b82f58b0c41d" providerId="AD" clId="Web-{6CEC7063-49AF-A013-2014-058B21B85D98}"/>
    <pc:docChg chg="modSld">
      <pc:chgData name="Greta Winkler" userId="S::greta.winkler@tato.net::6ec6de24-0d5a-4f34-ae98-b82f58b0c41d" providerId="AD" clId="Web-{6CEC7063-49AF-A013-2014-058B21B85D98}" dt="2023-11-24T12:41:53.186" v="2" actId="1076"/>
      <pc:docMkLst>
        <pc:docMk/>
      </pc:docMkLst>
      <pc:sldChg chg="modSp">
        <pc:chgData name="Greta Winkler" userId="S::greta.winkler@tato.net::6ec6de24-0d5a-4f34-ae98-b82f58b0c41d" providerId="AD" clId="Web-{6CEC7063-49AF-A013-2014-058B21B85D98}" dt="2023-11-24T12:41:53.186" v="2" actId="1076"/>
        <pc:sldMkLst>
          <pc:docMk/>
          <pc:sldMk cId="1717183301" sldId="269"/>
        </pc:sldMkLst>
        <pc:picChg chg="mod">
          <ac:chgData name="Greta Winkler" userId="S::greta.winkler@tato.net::6ec6de24-0d5a-4f34-ae98-b82f58b0c41d" providerId="AD" clId="Web-{6CEC7063-49AF-A013-2014-058B21B85D98}" dt="2023-11-24T12:41:53.186" v="2" actId="1076"/>
          <ac:picMkLst>
            <pc:docMk/>
            <pc:sldMk cId="1717183301" sldId="269"/>
            <ac:picMk id="9" creationId="{BF95A4B6-F510-4257-8ACF-2A105F736036}"/>
          </ac:picMkLst>
        </pc:picChg>
      </pc:sldChg>
      <pc:sldChg chg="modSp">
        <pc:chgData name="Greta Winkler" userId="S::greta.winkler@tato.net::6ec6de24-0d5a-4f34-ae98-b82f58b0c41d" providerId="AD" clId="Web-{6CEC7063-49AF-A013-2014-058B21B85D98}" dt="2023-11-24T12:34:23.983" v="1" actId="20577"/>
        <pc:sldMkLst>
          <pc:docMk/>
          <pc:sldMk cId="2976897333" sldId="272"/>
        </pc:sldMkLst>
        <pc:spChg chg="mod">
          <ac:chgData name="Greta Winkler" userId="S::greta.winkler@tato.net::6ec6de24-0d5a-4f34-ae98-b82f58b0c41d" providerId="AD" clId="Web-{6CEC7063-49AF-A013-2014-058B21B85D98}" dt="2023-11-24T12:34:23.983" v="1" actId="20577"/>
          <ac:spMkLst>
            <pc:docMk/>
            <pc:sldMk cId="2976897333" sldId="272"/>
            <ac:spMk id="2" creationId="{8486A144-5DBD-420D-BE88-61FD28E8983A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4" Type="http://schemas.openxmlformats.org/officeDocument/2006/relationships/image" Target="../media/image1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4" Type="http://schemas.openxmlformats.org/officeDocument/2006/relationships/image" Target="../media/image1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9832F2-CBE1-4EED-8ECA-392D00C84A4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09CAA1E-1F7D-43BD-B9E3-C314B0DDBE04}">
      <dgm:prSet/>
      <dgm:spPr/>
      <dgm:t>
        <a:bodyPr/>
        <a:lstStyle/>
        <a:p>
          <a:r>
            <a:rPr lang="pl-PL" dirty="0">
              <a:latin typeface="Calibri" panose="020F0502020204030204" pitchFamily="34" charset="0"/>
              <a:cs typeface="Calibri" panose="020F0502020204030204" pitchFamily="34" charset="0"/>
            </a:rPr>
            <a:t>Przeczytaj słowa </a:t>
          </a:r>
          <a:r>
            <a:rPr lang="pl-PL" dirty="0" err="1">
              <a:latin typeface="Calibri" panose="020F0502020204030204" pitchFamily="34" charset="0"/>
              <a:cs typeface="Calibri" panose="020F0502020204030204" pitchFamily="34" charset="0"/>
            </a:rPr>
            <a:t>Kena</a:t>
          </a:r>
          <a:r>
            <a:rPr lang="pl-PL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pl-PL" dirty="0" err="1">
              <a:latin typeface="Calibri" panose="020F0502020204030204" pitchFamily="34" charset="0"/>
              <a:cs typeface="Calibri" panose="020F0502020204030204" pitchFamily="34" charset="0"/>
            </a:rPr>
            <a:t>Canfielda</a:t>
          </a:r>
          <a:r>
            <a:rPr lang="pl-PL" dirty="0">
              <a:latin typeface="Calibri" panose="020F0502020204030204" pitchFamily="34" charset="0"/>
              <a:cs typeface="Calibri" panose="020F0502020204030204" pitchFamily="34" charset="0"/>
            </a:rPr>
            <a:t> które pochodzą z książki „7 sekretów efektywnego ojcostwa”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F95C9BA-581A-423C-85CA-C1984B5E81B8}" type="parTrans" cxnId="{BD63D0E5-D422-4AE7-BA40-80B39B92EE14}">
      <dgm:prSet/>
      <dgm:spPr/>
      <dgm:t>
        <a:bodyPr/>
        <a:lstStyle/>
        <a:p>
          <a:endParaRPr lang="en-US"/>
        </a:p>
      </dgm:t>
    </dgm:pt>
    <dgm:pt modelId="{6DC26D21-7156-4CFF-A714-AEC83DA80D72}" type="sibTrans" cxnId="{BD63D0E5-D422-4AE7-BA40-80B39B92EE14}">
      <dgm:prSet/>
      <dgm:spPr/>
      <dgm:t>
        <a:bodyPr/>
        <a:lstStyle/>
        <a:p>
          <a:endParaRPr lang="en-US"/>
        </a:p>
      </dgm:t>
    </dgm:pt>
    <dgm:pt modelId="{66A71B8A-4FDD-4AAB-BB3C-AE6A7F597E49}">
      <dgm:prSet/>
      <dgm:spPr/>
      <dgm:t>
        <a:bodyPr/>
        <a:lstStyle/>
        <a:p>
          <a:r>
            <a:rPr lang="pl-PL" dirty="0">
              <a:latin typeface="Calibri" panose="020F0502020204030204" pitchFamily="34" charset="0"/>
              <a:cs typeface="Calibri" panose="020F0502020204030204" pitchFamily="34" charset="0"/>
            </a:rPr>
            <a:t>W tym cytacie jest mowa o pracy poza domem. 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628368A-680B-48E9-A239-858C2838CE59}" type="parTrans" cxnId="{E640B3F8-AE87-44E2-A3A7-692C0EE4772E}">
      <dgm:prSet/>
      <dgm:spPr/>
      <dgm:t>
        <a:bodyPr/>
        <a:lstStyle/>
        <a:p>
          <a:endParaRPr lang="en-US"/>
        </a:p>
      </dgm:t>
    </dgm:pt>
    <dgm:pt modelId="{F035FC00-B469-4A5F-AB4E-47A46AB3F098}" type="sibTrans" cxnId="{E640B3F8-AE87-44E2-A3A7-692C0EE4772E}">
      <dgm:prSet/>
      <dgm:spPr/>
      <dgm:t>
        <a:bodyPr/>
        <a:lstStyle/>
        <a:p>
          <a:endParaRPr lang="en-US"/>
        </a:p>
      </dgm:t>
    </dgm:pt>
    <dgm:pt modelId="{F9CCEF1D-8539-4F6E-B8EA-9CBB24BB3B1F}">
      <dgm:prSet/>
      <dgm:spPr/>
      <dgm:t>
        <a:bodyPr/>
        <a:lstStyle/>
        <a:p>
          <a:r>
            <a:rPr lang="pl-PL" dirty="0">
              <a:latin typeface="Calibri" panose="020F0502020204030204" pitchFamily="34" charset="0"/>
              <a:cs typeface="Calibri" panose="020F0502020204030204" pitchFamily="34" charset="0"/>
            </a:rPr>
            <a:t>A co zrobić w sytuacji gdy pracę mamy na co dzień w domu?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5B2BC3E-C1CC-458A-A7B7-3A6EC7B80446}" type="parTrans" cxnId="{0BBEA788-28F2-441D-B136-17C97E93574D}">
      <dgm:prSet/>
      <dgm:spPr/>
      <dgm:t>
        <a:bodyPr/>
        <a:lstStyle/>
        <a:p>
          <a:endParaRPr lang="en-US"/>
        </a:p>
      </dgm:t>
    </dgm:pt>
    <dgm:pt modelId="{40D9AD4B-80CC-443A-B778-89486D180EA4}" type="sibTrans" cxnId="{0BBEA788-28F2-441D-B136-17C97E93574D}">
      <dgm:prSet/>
      <dgm:spPr/>
      <dgm:t>
        <a:bodyPr/>
        <a:lstStyle/>
        <a:p>
          <a:endParaRPr lang="en-US"/>
        </a:p>
      </dgm:t>
    </dgm:pt>
    <dgm:pt modelId="{B3BFD3FA-0CD7-43F0-BEC5-92852A936569}" type="pres">
      <dgm:prSet presAssocID="{0F9832F2-CBE1-4EED-8ECA-392D00C84A48}" presName="root" presStyleCnt="0">
        <dgm:presLayoutVars>
          <dgm:dir/>
          <dgm:resizeHandles val="exact"/>
        </dgm:presLayoutVars>
      </dgm:prSet>
      <dgm:spPr/>
    </dgm:pt>
    <dgm:pt modelId="{927CF37E-57B0-42B7-82A3-A6D9E2B724BE}" type="pres">
      <dgm:prSet presAssocID="{309CAA1E-1F7D-43BD-B9E3-C314B0DDBE04}" presName="compNode" presStyleCnt="0"/>
      <dgm:spPr/>
    </dgm:pt>
    <dgm:pt modelId="{F4014DA2-91B9-46CA-B8B8-50C3E64F54F5}" type="pres">
      <dgm:prSet presAssocID="{309CAA1E-1F7D-43BD-B9E3-C314B0DDBE04}" presName="bgRect" presStyleLbl="bgShp" presStyleIdx="0" presStyleCnt="3"/>
      <dgm:spPr/>
    </dgm:pt>
    <dgm:pt modelId="{E652ACE5-402D-40AD-88B2-A5A70EAEF606}" type="pres">
      <dgm:prSet presAssocID="{309CAA1E-1F7D-43BD-B9E3-C314B0DDBE0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siążki"/>
        </a:ext>
      </dgm:extLst>
    </dgm:pt>
    <dgm:pt modelId="{4FAF3F15-CF77-4B50-9391-A2AB66432661}" type="pres">
      <dgm:prSet presAssocID="{309CAA1E-1F7D-43BD-B9E3-C314B0DDBE04}" presName="spaceRect" presStyleCnt="0"/>
      <dgm:spPr/>
    </dgm:pt>
    <dgm:pt modelId="{64019FE2-8587-4FA6-B821-63A6A45FFA47}" type="pres">
      <dgm:prSet presAssocID="{309CAA1E-1F7D-43BD-B9E3-C314B0DDBE04}" presName="parTx" presStyleLbl="revTx" presStyleIdx="0" presStyleCnt="3">
        <dgm:presLayoutVars>
          <dgm:chMax val="0"/>
          <dgm:chPref val="0"/>
        </dgm:presLayoutVars>
      </dgm:prSet>
      <dgm:spPr/>
    </dgm:pt>
    <dgm:pt modelId="{3F14FBC6-1F02-4E8A-88AA-54316E1AF79C}" type="pres">
      <dgm:prSet presAssocID="{6DC26D21-7156-4CFF-A714-AEC83DA80D72}" presName="sibTrans" presStyleCnt="0"/>
      <dgm:spPr/>
    </dgm:pt>
    <dgm:pt modelId="{434B68BC-07DB-424A-AAE8-147E725BD630}" type="pres">
      <dgm:prSet presAssocID="{66A71B8A-4FDD-4AAB-BB3C-AE6A7F597E49}" presName="compNode" presStyleCnt="0"/>
      <dgm:spPr/>
    </dgm:pt>
    <dgm:pt modelId="{B9889C59-3CED-4D00-A648-58C572B07D59}" type="pres">
      <dgm:prSet presAssocID="{66A71B8A-4FDD-4AAB-BB3C-AE6A7F597E49}" presName="bgRect" presStyleLbl="bgShp" presStyleIdx="1" presStyleCnt="3"/>
      <dgm:spPr/>
    </dgm:pt>
    <dgm:pt modelId="{E948DBA3-A40F-4001-AF09-0C0CFFD3D402}" type="pres">
      <dgm:prSet presAssocID="{66A71B8A-4FDD-4AAB-BB3C-AE6A7F597E4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ykładowca"/>
        </a:ext>
      </dgm:extLst>
    </dgm:pt>
    <dgm:pt modelId="{8DFF0052-2B6C-4F39-9A13-29B33DA38544}" type="pres">
      <dgm:prSet presAssocID="{66A71B8A-4FDD-4AAB-BB3C-AE6A7F597E49}" presName="spaceRect" presStyleCnt="0"/>
      <dgm:spPr/>
    </dgm:pt>
    <dgm:pt modelId="{C44D829F-0A87-4254-92F5-8C5001273925}" type="pres">
      <dgm:prSet presAssocID="{66A71B8A-4FDD-4AAB-BB3C-AE6A7F597E49}" presName="parTx" presStyleLbl="revTx" presStyleIdx="1" presStyleCnt="3">
        <dgm:presLayoutVars>
          <dgm:chMax val="0"/>
          <dgm:chPref val="0"/>
        </dgm:presLayoutVars>
      </dgm:prSet>
      <dgm:spPr/>
    </dgm:pt>
    <dgm:pt modelId="{410973B9-CFBA-4805-A354-8CE95A97B881}" type="pres">
      <dgm:prSet presAssocID="{F035FC00-B469-4A5F-AB4E-47A46AB3F098}" presName="sibTrans" presStyleCnt="0"/>
      <dgm:spPr/>
    </dgm:pt>
    <dgm:pt modelId="{420478A3-1680-471A-A4E5-B6D006292589}" type="pres">
      <dgm:prSet presAssocID="{F9CCEF1D-8539-4F6E-B8EA-9CBB24BB3B1F}" presName="compNode" presStyleCnt="0"/>
      <dgm:spPr/>
    </dgm:pt>
    <dgm:pt modelId="{650487D9-A78B-4DB2-936E-185258432FCC}" type="pres">
      <dgm:prSet presAssocID="{F9CCEF1D-8539-4F6E-B8EA-9CBB24BB3B1F}" presName="bgRect" presStyleLbl="bgShp" presStyleIdx="2" presStyleCnt="3"/>
      <dgm:spPr/>
    </dgm:pt>
    <dgm:pt modelId="{C836ED70-32E8-475F-96C2-FEC9C3E58722}" type="pres">
      <dgm:prSet presAssocID="{F9CCEF1D-8539-4F6E-B8EA-9CBB24BB3B1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m"/>
        </a:ext>
      </dgm:extLst>
    </dgm:pt>
    <dgm:pt modelId="{8F278EB9-4084-496E-8CF1-37815BD1080D}" type="pres">
      <dgm:prSet presAssocID="{F9CCEF1D-8539-4F6E-B8EA-9CBB24BB3B1F}" presName="spaceRect" presStyleCnt="0"/>
      <dgm:spPr/>
    </dgm:pt>
    <dgm:pt modelId="{E9776936-2571-4CDD-B1EA-1B3DD6EE1CEA}" type="pres">
      <dgm:prSet presAssocID="{F9CCEF1D-8539-4F6E-B8EA-9CBB24BB3B1F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593C1209-DA51-4552-B301-E7B9D83370EB}" type="presOf" srcId="{F9CCEF1D-8539-4F6E-B8EA-9CBB24BB3B1F}" destId="{E9776936-2571-4CDD-B1EA-1B3DD6EE1CEA}" srcOrd="0" destOrd="0" presId="urn:microsoft.com/office/officeart/2018/2/layout/IconVerticalSolidList"/>
    <dgm:cxn modelId="{8C451334-8F46-49F6-830F-57509EA2794A}" type="presOf" srcId="{309CAA1E-1F7D-43BD-B9E3-C314B0DDBE04}" destId="{64019FE2-8587-4FA6-B821-63A6A45FFA47}" srcOrd="0" destOrd="0" presId="urn:microsoft.com/office/officeart/2018/2/layout/IconVerticalSolidList"/>
    <dgm:cxn modelId="{85D33158-7E8C-4AFF-B01E-59442A113B91}" type="presOf" srcId="{66A71B8A-4FDD-4AAB-BB3C-AE6A7F597E49}" destId="{C44D829F-0A87-4254-92F5-8C5001273925}" srcOrd="0" destOrd="0" presId="urn:microsoft.com/office/officeart/2018/2/layout/IconVerticalSolidList"/>
    <dgm:cxn modelId="{0BBEA788-28F2-441D-B136-17C97E93574D}" srcId="{0F9832F2-CBE1-4EED-8ECA-392D00C84A48}" destId="{F9CCEF1D-8539-4F6E-B8EA-9CBB24BB3B1F}" srcOrd="2" destOrd="0" parTransId="{85B2BC3E-C1CC-458A-A7B7-3A6EC7B80446}" sibTransId="{40D9AD4B-80CC-443A-B778-89486D180EA4}"/>
    <dgm:cxn modelId="{AF382699-E958-47A3-8AAA-0FC2C36E028B}" type="presOf" srcId="{0F9832F2-CBE1-4EED-8ECA-392D00C84A48}" destId="{B3BFD3FA-0CD7-43F0-BEC5-92852A936569}" srcOrd="0" destOrd="0" presId="urn:microsoft.com/office/officeart/2018/2/layout/IconVerticalSolidList"/>
    <dgm:cxn modelId="{BD63D0E5-D422-4AE7-BA40-80B39B92EE14}" srcId="{0F9832F2-CBE1-4EED-8ECA-392D00C84A48}" destId="{309CAA1E-1F7D-43BD-B9E3-C314B0DDBE04}" srcOrd="0" destOrd="0" parTransId="{3F95C9BA-581A-423C-85CA-C1984B5E81B8}" sibTransId="{6DC26D21-7156-4CFF-A714-AEC83DA80D72}"/>
    <dgm:cxn modelId="{E640B3F8-AE87-44E2-A3A7-692C0EE4772E}" srcId="{0F9832F2-CBE1-4EED-8ECA-392D00C84A48}" destId="{66A71B8A-4FDD-4AAB-BB3C-AE6A7F597E49}" srcOrd="1" destOrd="0" parTransId="{6628368A-680B-48E9-A239-858C2838CE59}" sibTransId="{F035FC00-B469-4A5F-AB4E-47A46AB3F098}"/>
    <dgm:cxn modelId="{210F4B51-76B9-473B-8F38-A9FC5196621A}" type="presParOf" srcId="{B3BFD3FA-0CD7-43F0-BEC5-92852A936569}" destId="{927CF37E-57B0-42B7-82A3-A6D9E2B724BE}" srcOrd="0" destOrd="0" presId="urn:microsoft.com/office/officeart/2018/2/layout/IconVerticalSolidList"/>
    <dgm:cxn modelId="{4320D302-1A4C-40E1-B17B-A2EDF83B4149}" type="presParOf" srcId="{927CF37E-57B0-42B7-82A3-A6D9E2B724BE}" destId="{F4014DA2-91B9-46CA-B8B8-50C3E64F54F5}" srcOrd="0" destOrd="0" presId="urn:microsoft.com/office/officeart/2018/2/layout/IconVerticalSolidList"/>
    <dgm:cxn modelId="{A902567B-8C5A-4E35-9FED-0FCD4B89A2F3}" type="presParOf" srcId="{927CF37E-57B0-42B7-82A3-A6D9E2B724BE}" destId="{E652ACE5-402D-40AD-88B2-A5A70EAEF606}" srcOrd="1" destOrd="0" presId="urn:microsoft.com/office/officeart/2018/2/layout/IconVerticalSolidList"/>
    <dgm:cxn modelId="{4567E0B4-A809-4A73-AB55-B2A5020A69E1}" type="presParOf" srcId="{927CF37E-57B0-42B7-82A3-A6D9E2B724BE}" destId="{4FAF3F15-CF77-4B50-9391-A2AB66432661}" srcOrd="2" destOrd="0" presId="urn:microsoft.com/office/officeart/2018/2/layout/IconVerticalSolidList"/>
    <dgm:cxn modelId="{4AAC6390-7E46-4999-92F1-BD47DF6E3C5B}" type="presParOf" srcId="{927CF37E-57B0-42B7-82A3-A6D9E2B724BE}" destId="{64019FE2-8587-4FA6-B821-63A6A45FFA47}" srcOrd="3" destOrd="0" presId="urn:microsoft.com/office/officeart/2018/2/layout/IconVerticalSolidList"/>
    <dgm:cxn modelId="{18176B9B-13FB-4622-958E-1BE256FDBF64}" type="presParOf" srcId="{B3BFD3FA-0CD7-43F0-BEC5-92852A936569}" destId="{3F14FBC6-1F02-4E8A-88AA-54316E1AF79C}" srcOrd="1" destOrd="0" presId="urn:microsoft.com/office/officeart/2018/2/layout/IconVerticalSolidList"/>
    <dgm:cxn modelId="{875CBBAD-AA3C-4A1C-A60E-34B071408986}" type="presParOf" srcId="{B3BFD3FA-0CD7-43F0-BEC5-92852A936569}" destId="{434B68BC-07DB-424A-AAE8-147E725BD630}" srcOrd="2" destOrd="0" presId="urn:microsoft.com/office/officeart/2018/2/layout/IconVerticalSolidList"/>
    <dgm:cxn modelId="{AEDD6311-EB46-4D92-927A-9F210E645950}" type="presParOf" srcId="{434B68BC-07DB-424A-AAE8-147E725BD630}" destId="{B9889C59-3CED-4D00-A648-58C572B07D59}" srcOrd="0" destOrd="0" presId="urn:microsoft.com/office/officeart/2018/2/layout/IconVerticalSolidList"/>
    <dgm:cxn modelId="{C28E8D9D-CD00-40B0-A123-F532033D8ED5}" type="presParOf" srcId="{434B68BC-07DB-424A-AAE8-147E725BD630}" destId="{E948DBA3-A40F-4001-AF09-0C0CFFD3D402}" srcOrd="1" destOrd="0" presId="urn:microsoft.com/office/officeart/2018/2/layout/IconVerticalSolidList"/>
    <dgm:cxn modelId="{B04B2336-2CD2-4A69-A318-AA5E10631455}" type="presParOf" srcId="{434B68BC-07DB-424A-AAE8-147E725BD630}" destId="{8DFF0052-2B6C-4F39-9A13-29B33DA38544}" srcOrd="2" destOrd="0" presId="urn:microsoft.com/office/officeart/2018/2/layout/IconVerticalSolidList"/>
    <dgm:cxn modelId="{6D60B8E4-A6B8-49A8-ADD2-E77F76B78358}" type="presParOf" srcId="{434B68BC-07DB-424A-AAE8-147E725BD630}" destId="{C44D829F-0A87-4254-92F5-8C5001273925}" srcOrd="3" destOrd="0" presId="urn:microsoft.com/office/officeart/2018/2/layout/IconVerticalSolidList"/>
    <dgm:cxn modelId="{F156D91B-AEC9-4F07-9B2E-6BF0D4CD2791}" type="presParOf" srcId="{B3BFD3FA-0CD7-43F0-BEC5-92852A936569}" destId="{410973B9-CFBA-4805-A354-8CE95A97B881}" srcOrd="3" destOrd="0" presId="urn:microsoft.com/office/officeart/2018/2/layout/IconVerticalSolidList"/>
    <dgm:cxn modelId="{10416204-F8AC-4F4E-99D2-265A63FE08E7}" type="presParOf" srcId="{B3BFD3FA-0CD7-43F0-BEC5-92852A936569}" destId="{420478A3-1680-471A-A4E5-B6D006292589}" srcOrd="4" destOrd="0" presId="urn:microsoft.com/office/officeart/2018/2/layout/IconVerticalSolidList"/>
    <dgm:cxn modelId="{BA46FF28-E160-4D0B-8C6E-A03B75FAA243}" type="presParOf" srcId="{420478A3-1680-471A-A4E5-B6D006292589}" destId="{650487D9-A78B-4DB2-936E-185258432FCC}" srcOrd="0" destOrd="0" presId="urn:microsoft.com/office/officeart/2018/2/layout/IconVerticalSolidList"/>
    <dgm:cxn modelId="{0A647936-58E4-487B-8E89-498D90A3BB3D}" type="presParOf" srcId="{420478A3-1680-471A-A4E5-B6D006292589}" destId="{C836ED70-32E8-475F-96C2-FEC9C3E58722}" srcOrd="1" destOrd="0" presId="urn:microsoft.com/office/officeart/2018/2/layout/IconVerticalSolidList"/>
    <dgm:cxn modelId="{23AA0078-993A-4B69-9C79-E52D98FBDB6B}" type="presParOf" srcId="{420478A3-1680-471A-A4E5-B6D006292589}" destId="{8F278EB9-4084-496E-8CF1-37815BD1080D}" srcOrd="2" destOrd="0" presId="urn:microsoft.com/office/officeart/2018/2/layout/IconVerticalSolidList"/>
    <dgm:cxn modelId="{4EF58CC4-D270-407E-82C5-B1E26FDE2AB8}" type="presParOf" srcId="{420478A3-1680-471A-A4E5-B6D006292589}" destId="{E9776936-2571-4CDD-B1EA-1B3DD6EE1CE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E58127-714B-4726-A1CE-B154B2AF0E0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F6A86BC-BAFD-416D-BFB6-0038A75D7F47}">
      <dgm:prSet/>
      <dgm:spPr/>
      <dgm:t>
        <a:bodyPr/>
        <a:lstStyle/>
        <a:p>
          <a:r>
            <a:rPr lang="pl-PL" dirty="0">
              <a:latin typeface="Calibri" panose="020F0502020204030204" pitchFamily="34" charset="0"/>
              <a:cs typeface="Calibri" panose="020F0502020204030204" pitchFamily="34" charset="0"/>
            </a:rPr>
            <a:t>Pytanie dotyczące ich własnych odczuć – po czym poznaję , </a:t>
          </a:r>
          <a:br>
            <a:rPr lang="pl-PL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pl-PL" dirty="0">
              <a:latin typeface="Calibri" panose="020F0502020204030204" pitchFamily="34" charset="0"/>
              <a:cs typeface="Calibri" panose="020F0502020204030204" pitchFamily="34" charset="0"/>
            </a:rPr>
            <a:t>ja u siebie, że mam zachowany status równowagi?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7C1A3F5-AA7E-4B93-9279-AE324623620B}" type="parTrans" cxnId="{422541D7-FC1B-42DF-AB83-4549EC2FD432}">
      <dgm:prSet/>
      <dgm:spPr/>
      <dgm:t>
        <a:bodyPr/>
        <a:lstStyle/>
        <a:p>
          <a:endParaRPr lang="en-US"/>
        </a:p>
      </dgm:t>
    </dgm:pt>
    <dgm:pt modelId="{E813D9B5-6A86-4839-A189-94087F8F3093}" type="sibTrans" cxnId="{422541D7-FC1B-42DF-AB83-4549EC2FD432}">
      <dgm:prSet/>
      <dgm:spPr/>
      <dgm:t>
        <a:bodyPr/>
        <a:lstStyle/>
        <a:p>
          <a:endParaRPr lang="en-US"/>
        </a:p>
      </dgm:t>
    </dgm:pt>
    <dgm:pt modelId="{65E297CD-8582-4ECF-AEC6-F88C4220BFDB}">
      <dgm:prSet/>
      <dgm:spPr/>
      <dgm:t>
        <a:bodyPr/>
        <a:lstStyle/>
        <a:p>
          <a:r>
            <a:rPr lang="pl-PL" dirty="0">
              <a:latin typeface="Calibri" panose="020F0502020204030204" pitchFamily="34" charset="0"/>
              <a:cs typeface="Calibri" panose="020F0502020204030204" pitchFamily="34" charset="0"/>
            </a:rPr>
            <a:t>Po czym poznaję że tracę tą równowagę?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BED4058-D8CD-4969-91D0-DDB3E55AC196}" type="parTrans" cxnId="{5F8A516C-349E-40E7-A732-137CED389580}">
      <dgm:prSet/>
      <dgm:spPr/>
      <dgm:t>
        <a:bodyPr/>
        <a:lstStyle/>
        <a:p>
          <a:endParaRPr lang="en-US"/>
        </a:p>
      </dgm:t>
    </dgm:pt>
    <dgm:pt modelId="{6B4206EA-EF8F-40DB-9B01-A8004EF0F902}" type="sibTrans" cxnId="{5F8A516C-349E-40E7-A732-137CED389580}">
      <dgm:prSet/>
      <dgm:spPr/>
      <dgm:t>
        <a:bodyPr/>
        <a:lstStyle/>
        <a:p>
          <a:endParaRPr lang="en-US"/>
        </a:p>
      </dgm:t>
    </dgm:pt>
    <dgm:pt modelId="{B91F2787-1341-4480-BEC8-863966F230B3}" type="pres">
      <dgm:prSet presAssocID="{7DE58127-714B-4726-A1CE-B154B2AF0E0A}" presName="root" presStyleCnt="0">
        <dgm:presLayoutVars>
          <dgm:dir/>
          <dgm:resizeHandles val="exact"/>
        </dgm:presLayoutVars>
      </dgm:prSet>
      <dgm:spPr/>
    </dgm:pt>
    <dgm:pt modelId="{D54672E7-C1AA-4D02-A0EF-780E0E810696}" type="pres">
      <dgm:prSet presAssocID="{1F6A86BC-BAFD-416D-BFB6-0038A75D7F47}" presName="compNode" presStyleCnt="0"/>
      <dgm:spPr/>
    </dgm:pt>
    <dgm:pt modelId="{416E963A-3899-484B-BBAD-F381CC17F3AD}" type="pres">
      <dgm:prSet presAssocID="{1F6A86BC-BAFD-416D-BFB6-0038A75D7F47}" presName="bgRect" presStyleLbl="bgShp" presStyleIdx="0" presStyleCnt="2"/>
      <dgm:spPr/>
    </dgm:pt>
    <dgm:pt modelId="{2EF1D8C5-BFFE-46F4-9422-1B4F3FA3216C}" type="pres">
      <dgm:prSet presAssocID="{1F6A86BC-BAFD-416D-BFB6-0038A75D7F47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fused Person"/>
        </a:ext>
      </dgm:extLst>
    </dgm:pt>
    <dgm:pt modelId="{ABDF42EF-01DA-440F-BA59-7F2B56E86BC8}" type="pres">
      <dgm:prSet presAssocID="{1F6A86BC-BAFD-416D-BFB6-0038A75D7F47}" presName="spaceRect" presStyleCnt="0"/>
      <dgm:spPr/>
    </dgm:pt>
    <dgm:pt modelId="{7F8D64E7-2B7E-4AFB-8371-3237DDDC99BF}" type="pres">
      <dgm:prSet presAssocID="{1F6A86BC-BAFD-416D-BFB6-0038A75D7F47}" presName="parTx" presStyleLbl="revTx" presStyleIdx="0" presStyleCnt="2">
        <dgm:presLayoutVars>
          <dgm:chMax val="0"/>
          <dgm:chPref val="0"/>
        </dgm:presLayoutVars>
      </dgm:prSet>
      <dgm:spPr/>
    </dgm:pt>
    <dgm:pt modelId="{466E316E-06D5-44FF-98E6-0A89E62C91CA}" type="pres">
      <dgm:prSet presAssocID="{E813D9B5-6A86-4839-A189-94087F8F3093}" presName="sibTrans" presStyleCnt="0"/>
      <dgm:spPr/>
    </dgm:pt>
    <dgm:pt modelId="{C9B4661F-6685-42E2-AA1F-C1A1E0920338}" type="pres">
      <dgm:prSet presAssocID="{65E297CD-8582-4ECF-AEC6-F88C4220BFDB}" presName="compNode" presStyleCnt="0"/>
      <dgm:spPr/>
    </dgm:pt>
    <dgm:pt modelId="{4272AAE4-BFD8-4ADD-B629-35A3FD155C97}" type="pres">
      <dgm:prSet presAssocID="{65E297CD-8582-4ECF-AEC6-F88C4220BFDB}" presName="bgRect" presStyleLbl="bgShp" presStyleIdx="1" presStyleCnt="2"/>
      <dgm:spPr/>
    </dgm:pt>
    <dgm:pt modelId="{44CC123B-D976-402A-9779-E968AB286C05}" type="pres">
      <dgm:prSet presAssocID="{65E297CD-8582-4ECF-AEC6-F88C4220BFDB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 Bubble"/>
        </a:ext>
      </dgm:extLst>
    </dgm:pt>
    <dgm:pt modelId="{0608ED56-05B4-4CBC-BE0E-D8D72E41F679}" type="pres">
      <dgm:prSet presAssocID="{65E297CD-8582-4ECF-AEC6-F88C4220BFDB}" presName="spaceRect" presStyleCnt="0"/>
      <dgm:spPr/>
    </dgm:pt>
    <dgm:pt modelId="{ECD39DB5-726F-444F-B627-097EFB7C8641}" type="pres">
      <dgm:prSet presAssocID="{65E297CD-8582-4ECF-AEC6-F88C4220BFDB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DAC3D856-40B3-495D-9616-76F214509563}" type="presOf" srcId="{7DE58127-714B-4726-A1CE-B154B2AF0E0A}" destId="{B91F2787-1341-4480-BEC8-863966F230B3}" srcOrd="0" destOrd="0" presId="urn:microsoft.com/office/officeart/2018/2/layout/IconVerticalSolidList"/>
    <dgm:cxn modelId="{5F8A516C-349E-40E7-A732-137CED389580}" srcId="{7DE58127-714B-4726-A1CE-B154B2AF0E0A}" destId="{65E297CD-8582-4ECF-AEC6-F88C4220BFDB}" srcOrd="1" destOrd="0" parTransId="{ABED4058-D8CD-4969-91D0-DDB3E55AC196}" sibTransId="{6B4206EA-EF8F-40DB-9B01-A8004EF0F902}"/>
    <dgm:cxn modelId="{422541D7-FC1B-42DF-AB83-4549EC2FD432}" srcId="{7DE58127-714B-4726-A1CE-B154B2AF0E0A}" destId="{1F6A86BC-BAFD-416D-BFB6-0038A75D7F47}" srcOrd="0" destOrd="0" parTransId="{F7C1A3F5-AA7E-4B93-9279-AE324623620B}" sibTransId="{E813D9B5-6A86-4839-A189-94087F8F3093}"/>
    <dgm:cxn modelId="{30821EEE-A104-4EF6-A210-B1AD1BA78A5B}" type="presOf" srcId="{65E297CD-8582-4ECF-AEC6-F88C4220BFDB}" destId="{ECD39DB5-726F-444F-B627-097EFB7C8641}" srcOrd="0" destOrd="0" presId="urn:microsoft.com/office/officeart/2018/2/layout/IconVerticalSolidList"/>
    <dgm:cxn modelId="{048F73F0-66CF-4A75-8DD2-D2933D25FD31}" type="presOf" srcId="{1F6A86BC-BAFD-416D-BFB6-0038A75D7F47}" destId="{7F8D64E7-2B7E-4AFB-8371-3237DDDC99BF}" srcOrd="0" destOrd="0" presId="urn:microsoft.com/office/officeart/2018/2/layout/IconVerticalSolidList"/>
    <dgm:cxn modelId="{76365422-0382-4B40-81D1-E8EAEF597FBE}" type="presParOf" srcId="{B91F2787-1341-4480-BEC8-863966F230B3}" destId="{D54672E7-C1AA-4D02-A0EF-780E0E810696}" srcOrd="0" destOrd="0" presId="urn:microsoft.com/office/officeart/2018/2/layout/IconVerticalSolidList"/>
    <dgm:cxn modelId="{4A002520-AD49-43B6-825A-BA55D16D0E86}" type="presParOf" srcId="{D54672E7-C1AA-4D02-A0EF-780E0E810696}" destId="{416E963A-3899-484B-BBAD-F381CC17F3AD}" srcOrd="0" destOrd="0" presId="urn:microsoft.com/office/officeart/2018/2/layout/IconVerticalSolidList"/>
    <dgm:cxn modelId="{EE76FA69-68CC-43A9-B3A0-BDC7A48EB502}" type="presParOf" srcId="{D54672E7-C1AA-4D02-A0EF-780E0E810696}" destId="{2EF1D8C5-BFFE-46F4-9422-1B4F3FA3216C}" srcOrd="1" destOrd="0" presId="urn:microsoft.com/office/officeart/2018/2/layout/IconVerticalSolidList"/>
    <dgm:cxn modelId="{3D1B2897-1467-492C-82B7-CC4F65C073CB}" type="presParOf" srcId="{D54672E7-C1AA-4D02-A0EF-780E0E810696}" destId="{ABDF42EF-01DA-440F-BA59-7F2B56E86BC8}" srcOrd="2" destOrd="0" presId="urn:microsoft.com/office/officeart/2018/2/layout/IconVerticalSolidList"/>
    <dgm:cxn modelId="{6AB86BE5-FDD6-4AAA-8B31-EEA7B81CC728}" type="presParOf" srcId="{D54672E7-C1AA-4D02-A0EF-780E0E810696}" destId="{7F8D64E7-2B7E-4AFB-8371-3237DDDC99BF}" srcOrd="3" destOrd="0" presId="urn:microsoft.com/office/officeart/2018/2/layout/IconVerticalSolidList"/>
    <dgm:cxn modelId="{FF26F284-1551-4389-A651-B80D9AD0DC10}" type="presParOf" srcId="{B91F2787-1341-4480-BEC8-863966F230B3}" destId="{466E316E-06D5-44FF-98E6-0A89E62C91CA}" srcOrd="1" destOrd="0" presId="urn:microsoft.com/office/officeart/2018/2/layout/IconVerticalSolidList"/>
    <dgm:cxn modelId="{0CBCDE44-DC03-4B5C-8A52-3227E535A86B}" type="presParOf" srcId="{B91F2787-1341-4480-BEC8-863966F230B3}" destId="{C9B4661F-6685-42E2-AA1F-C1A1E0920338}" srcOrd="2" destOrd="0" presId="urn:microsoft.com/office/officeart/2018/2/layout/IconVerticalSolidList"/>
    <dgm:cxn modelId="{332A6461-A283-483B-A26A-51B8B7ECFB30}" type="presParOf" srcId="{C9B4661F-6685-42E2-AA1F-C1A1E0920338}" destId="{4272AAE4-BFD8-4ADD-B629-35A3FD155C97}" srcOrd="0" destOrd="0" presId="urn:microsoft.com/office/officeart/2018/2/layout/IconVerticalSolidList"/>
    <dgm:cxn modelId="{C9C65340-0AF4-40D0-8191-337F01660779}" type="presParOf" srcId="{C9B4661F-6685-42E2-AA1F-C1A1E0920338}" destId="{44CC123B-D976-402A-9779-E968AB286C05}" srcOrd="1" destOrd="0" presId="urn:microsoft.com/office/officeart/2018/2/layout/IconVerticalSolidList"/>
    <dgm:cxn modelId="{F9C156B6-8912-418B-B514-47F0B714967F}" type="presParOf" srcId="{C9B4661F-6685-42E2-AA1F-C1A1E0920338}" destId="{0608ED56-05B4-4CBC-BE0E-D8D72E41F679}" srcOrd="2" destOrd="0" presId="urn:microsoft.com/office/officeart/2018/2/layout/IconVerticalSolidList"/>
    <dgm:cxn modelId="{737567CC-1DEC-4ABD-8315-8EE8DEC7BE25}" type="presParOf" srcId="{C9B4661F-6685-42E2-AA1F-C1A1E0920338}" destId="{ECD39DB5-726F-444F-B627-097EFB7C864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014DA2-91B9-46CA-B8B8-50C3E64F54F5}">
      <dsp:nvSpPr>
        <dsp:cNvPr id="0" name=""/>
        <dsp:cNvSpPr/>
      </dsp:nvSpPr>
      <dsp:spPr>
        <a:xfrm>
          <a:off x="0" y="509"/>
          <a:ext cx="10576558" cy="119269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52ACE5-402D-40AD-88B2-A5A70EAEF606}">
      <dsp:nvSpPr>
        <dsp:cNvPr id="0" name=""/>
        <dsp:cNvSpPr/>
      </dsp:nvSpPr>
      <dsp:spPr>
        <a:xfrm>
          <a:off x="360791" y="268867"/>
          <a:ext cx="655984" cy="65598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019FE2-8587-4FA6-B821-63A6A45FFA47}">
      <dsp:nvSpPr>
        <dsp:cNvPr id="0" name=""/>
        <dsp:cNvSpPr/>
      </dsp:nvSpPr>
      <dsp:spPr>
        <a:xfrm>
          <a:off x="1377568" y="509"/>
          <a:ext cx="9198989" cy="1192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227" tIns="126227" rIns="126227" bIns="126227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kern="1200" dirty="0">
              <a:latin typeface="Calibri" panose="020F0502020204030204" pitchFamily="34" charset="0"/>
              <a:cs typeface="Calibri" panose="020F0502020204030204" pitchFamily="34" charset="0"/>
            </a:rPr>
            <a:t>Przeczytaj słowa </a:t>
          </a:r>
          <a:r>
            <a:rPr lang="pl-PL" sz="2500" kern="1200" dirty="0" err="1">
              <a:latin typeface="Calibri" panose="020F0502020204030204" pitchFamily="34" charset="0"/>
              <a:cs typeface="Calibri" panose="020F0502020204030204" pitchFamily="34" charset="0"/>
            </a:rPr>
            <a:t>Kena</a:t>
          </a:r>
          <a:r>
            <a:rPr lang="pl-PL" sz="25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pl-PL" sz="2500" kern="1200" dirty="0" err="1">
              <a:latin typeface="Calibri" panose="020F0502020204030204" pitchFamily="34" charset="0"/>
              <a:cs typeface="Calibri" panose="020F0502020204030204" pitchFamily="34" charset="0"/>
            </a:rPr>
            <a:t>Canfielda</a:t>
          </a:r>
          <a:r>
            <a:rPr lang="pl-PL" sz="2500" kern="1200" dirty="0">
              <a:latin typeface="Calibri" panose="020F0502020204030204" pitchFamily="34" charset="0"/>
              <a:cs typeface="Calibri" panose="020F0502020204030204" pitchFamily="34" charset="0"/>
            </a:rPr>
            <a:t> które pochodzą z książki „7 sekretów efektywnego ojcostwa”</a:t>
          </a:r>
          <a:endParaRPr lang="en-US" sz="25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377568" y="509"/>
        <a:ext cx="9198989" cy="1192699"/>
      </dsp:txXfrm>
    </dsp:sp>
    <dsp:sp modelId="{B9889C59-3CED-4D00-A648-58C572B07D59}">
      <dsp:nvSpPr>
        <dsp:cNvPr id="0" name=""/>
        <dsp:cNvSpPr/>
      </dsp:nvSpPr>
      <dsp:spPr>
        <a:xfrm>
          <a:off x="0" y="1491384"/>
          <a:ext cx="10576558" cy="119269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48DBA3-A40F-4001-AF09-0C0CFFD3D402}">
      <dsp:nvSpPr>
        <dsp:cNvPr id="0" name=""/>
        <dsp:cNvSpPr/>
      </dsp:nvSpPr>
      <dsp:spPr>
        <a:xfrm>
          <a:off x="360791" y="1759741"/>
          <a:ext cx="655984" cy="65598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4D829F-0A87-4254-92F5-8C5001273925}">
      <dsp:nvSpPr>
        <dsp:cNvPr id="0" name=""/>
        <dsp:cNvSpPr/>
      </dsp:nvSpPr>
      <dsp:spPr>
        <a:xfrm>
          <a:off x="1377568" y="1491384"/>
          <a:ext cx="9198989" cy="1192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227" tIns="126227" rIns="126227" bIns="126227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kern="1200" dirty="0">
              <a:latin typeface="Calibri" panose="020F0502020204030204" pitchFamily="34" charset="0"/>
              <a:cs typeface="Calibri" panose="020F0502020204030204" pitchFamily="34" charset="0"/>
            </a:rPr>
            <a:t>W tym cytacie jest mowa o pracy poza domem. </a:t>
          </a:r>
          <a:endParaRPr lang="en-US" sz="25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377568" y="1491384"/>
        <a:ext cx="9198989" cy="1192699"/>
      </dsp:txXfrm>
    </dsp:sp>
    <dsp:sp modelId="{650487D9-A78B-4DB2-936E-185258432FCC}">
      <dsp:nvSpPr>
        <dsp:cNvPr id="0" name=""/>
        <dsp:cNvSpPr/>
      </dsp:nvSpPr>
      <dsp:spPr>
        <a:xfrm>
          <a:off x="0" y="2982258"/>
          <a:ext cx="10576558" cy="119269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36ED70-32E8-475F-96C2-FEC9C3E58722}">
      <dsp:nvSpPr>
        <dsp:cNvPr id="0" name=""/>
        <dsp:cNvSpPr/>
      </dsp:nvSpPr>
      <dsp:spPr>
        <a:xfrm>
          <a:off x="360791" y="3250616"/>
          <a:ext cx="655984" cy="65598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776936-2571-4CDD-B1EA-1B3DD6EE1CEA}">
      <dsp:nvSpPr>
        <dsp:cNvPr id="0" name=""/>
        <dsp:cNvSpPr/>
      </dsp:nvSpPr>
      <dsp:spPr>
        <a:xfrm>
          <a:off x="1377568" y="2982258"/>
          <a:ext cx="9198989" cy="1192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227" tIns="126227" rIns="126227" bIns="126227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kern="1200" dirty="0">
              <a:latin typeface="Calibri" panose="020F0502020204030204" pitchFamily="34" charset="0"/>
              <a:cs typeface="Calibri" panose="020F0502020204030204" pitchFamily="34" charset="0"/>
            </a:rPr>
            <a:t>A co zrobić w sytuacji gdy pracę mamy na co dzień w domu?</a:t>
          </a:r>
          <a:endParaRPr lang="en-US" sz="25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377568" y="2982258"/>
        <a:ext cx="9198989" cy="11926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6E963A-3899-484B-BBAD-F381CC17F3AD}">
      <dsp:nvSpPr>
        <dsp:cNvPr id="0" name=""/>
        <dsp:cNvSpPr/>
      </dsp:nvSpPr>
      <dsp:spPr>
        <a:xfrm>
          <a:off x="0" y="678513"/>
          <a:ext cx="10576558" cy="125264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F1D8C5-BFFE-46F4-9422-1B4F3FA3216C}">
      <dsp:nvSpPr>
        <dsp:cNvPr id="0" name=""/>
        <dsp:cNvSpPr/>
      </dsp:nvSpPr>
      <dsp:spPr>
        <a:xfrm>
          <a:off x="378923" y="960357"/>
          <a:ext cx="688952" cy="6889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8D64E7-2B7E-4AFB-8371-3237DDDC99BF}">
      <dsp:nvSpPr>
        <dsp:cNvPr id="0" name=""/>
        <dsp:cNvSpPr/>
      </dsp:nvSpPr>
      <dsp:spPr>
        <a:xfrm>
          <a:off x="1446799" y="678513"/>
          <a:ext cx="9129758" cy="1252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571" tIns="132571" rIns="132571" bIns="13257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kern="1200" dirty="0">
              <a:latin typeface="Calibri" panose="020F0502020204030204" pitchFamily="34" charset="0"/>
              <a:cs typeface="Calibri" panose="020F0502020204030204" pitchFamily="34" charset="0"/>
            </a:rPr>
            <a:t>Pytanie dotyczące ich własnych odczuć – po czym poznaję , </a:t>
          </a:r>
          <a:br>
            <a:rPr lang="pl-PL" sz="250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pl-PL" sz="2500" kern="1200" dirty="0">
              <a:latin typeface="Calibri" panose="020F0502020204030204" pitchFamily="34" charset="0"/>
              <a:cs typeface="Calibri" panose="020F0502020204030204" pitchFamily="34" charset="0"/>
            </a:rPr>
            <a:t>ja u siebie, że mam zachowany status równowagi?</a:t>
          </a:r>
          <a:endParaRPr lang="en-US" sz="25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446799" y="678513"/>
        <a:ext cx="9129758" cy="1252640"/>
      </dsp:txXfrm>
    </dsp:sp>
    <dsp:sp modelId="{4272AAE4-BFD8-4ADD-B629-35A3FD155C97}">
      <dsp:nvSpPr>
        <dsp:cNvPr id="0" name=""/>
        <dsp:cNvSpPr/>
      </dsp:nvSpPr>
      <dsp:spPr>
        <a:xfrm>
          <a:off x="0" y="2244314"/>
          <a:ext cx="10576558" cy="125264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CC123B-D976-402A-9779-E968AB286C05}">
      <dsp:nvSpPr>
        <dsp:cNvPr id="0" name=""/>
        <dsp:cNvSpPr/>
      </dsp:nvSpPr>
      <dsp:spPr>
        <a:xfrm>
          <a:off x="378923" y="2526158"/>
          <a:ext cx="688952" cy="6889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D39DB5-726F-444F-B627-097EFB7C8641}">
      <dsp:nvSpPr>
        <dsp:cNvPr id="0" name=""/>
        <dsp:cNvSpPr/>
      </dsp:nvSpPr>
      <dsp:spPr>
        <a:xfrm>
          <a:off x="1446799" y="2244314"/>
          <a:ext cx="9129758" cy="1252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571" tIns="132571" rIns="132571" bIns="13257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kern="1200" dirty="0">
              <a:latin typeface="Calibri" panose="020F0502020204030204" pitchFamily="34" charset="0"/>
              <a:cs typeface="Calibri" panose="020F0502020204030204" pitchFamily="34" charset="0"/>
            </a:rPr>
            <a:t>Po czym poznaję że tracę tą równowagę?</a:t>
          </a:r>
          <a:endParaRPr lang="en-US" sz="25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446799" y="2244314"/>
        <a:ext cx="9129758" cy="12526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F80D64-73EC-4301-8DB8-87F21E7354C2}" type="datetimeFigureOut">
              <a:rPr lang="pl-PL" smtClean="0"/>
              <a:t>29.11.2023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4044E-6871-4203-A57D-2C188DD78D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5689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Tato, wolisz radość czy gotówkę? Pytanie może zabrzmieć absurdalnie, ale prawie wszyscy ojcowie stoją w obliczu codziennego wyboru między pracą a rodziną, które rywalizują o nasz czas, uwagę i energię. Może lepiej zapytać: czy twoje życie odzwierciedla twoje priorytety? Kilka lat temu zajął się tym Jonathan </a:t>
            </a:r>
            <a:r>
              <a:rPr lang="pl-PL" err="1"/>
              <a:t>Clements</a:t>
            </a:r>
            <a:r>
              <a:rPr lang="pl-PL"/>
              <a:t> w Wall </a:t>
            </a:r>
            <a:r>
              <a:rPr lang="pl-PL" err="1"/>
              <a:t>Street</a:t>
            </a:r>
            <a:r>
              <a:rPr lang="pl-PL"/>
              <a:t> </a:t>
            </a:r>
            <a:r>
              <a:rPr lang="pl-PL" err="1"/>
              <a:t>Journal</a:t>
            </a:r>
            <a:r>
              <a:rPr lang="pl-PL"/>
              <a:t>, przeglądając niektóre badania związane z pytaniem: „Czy pieniądze mogą kupić szczęście?” Podsumowując ustalenia, pieniądze mają wpływ na poczucie szczęścia u osób o bardzo niskich dochodach. Ale w przypadku osób, które mają wystarczająco dużo, aby zaspokoić potrzeby swoich rodzin, osoby zamożne nie wykazywały, że są bardziej szczęśliwe niż osoby, które mają przeciętnie dochody. Ponadto osoby o wyższych dochodach częściej odczuwały niepokój lub złość i spędzały więcej czasu pracując, dojeżdżając do pracy i angażując się w inne czynności, które uważają za „obowiązkowe” - które są związane z niższym poziomem szczęścia . Źródło: http://fathers.com/s7-hot-topics/c40-workfamily/4-ways-to-manage-work-so-you-can-be-a-better-dad/</a:t>
            </a:r>
          </a:p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4044E-6871-4203-A57D-2C188DD78DD3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0794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/>
              <a:t>Podziel ojców na grupy – poproś o przedyskutowanie w grupach wskazanych zasad  - podziel zasady na grupy w zależności od liczby grup.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/>
              <a:t>Ustal grafik i trzymaj się go – w jakich godzinach pracujesz zawodowo – czy nadal pracujesz w tych godzinach będąc w domu? Uwaga na dzieci – daj dzieciom uważność ale poinformuj o tym że pracujesz.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/>
              <a:t>Ustal codzienne rutyny – jakie nawyki mogą być pomocne w pracy i życiu rodzinnym? Np.: poranne  ćwiczenia, codzienne ubieranie się  do pracy, wspólne posiłki.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/>
              <a:t>Zaplanuj przerwy – czy w biurze pamiętałeś o przerwach? Czy pracując z domu pamiętasz o przerwach?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/>
              <a:t>Zarezerwuj miejsce tylko do pracy – Czy twoje miejsce pracy jest odpowiednio urządzone – komfort, ergonomia?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/>
              <a:t>Nagradzaj sam siebie – Jaki masz system nagród za wykonywane zadania?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/>
              <a:t>Zaplanuj spotkania towarzyskie – Z kim możesz się spotkać bezpiecznie online i po prostu porozmawiać?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/>
              <a:t>Korzystaj z video konferencji – Co to daje w porównaniu z rozmową telefoniczną?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/>
              <a:t>Zapisuj listę zadań – W czym Ci to pomoże?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/>
              <a:t>Myśl pozytywnie – Jak to widać w życiu codziennym? Po czym to można poznać?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/>
              <a:t>Testuj – sprawdzaj co pomaga Ci najbardziej.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/>
          </a:p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4044E-6871-4203-A57D-2C188DD78DD3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665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Poproś ojców by każdy przeczytał pytania i wpisał sobie liczbę punktów w pustych polach.</a:t>
            </a:r>
          </a:p>
          <a:p>
            <a:r>
              <a:rPr lang="pl-PL"/>
              <a:t>Ta krótka ocena ma pokazać na ile jesteśmy zbalansowani między rodziną a pracą.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4044E-6871-4203-A57D-2C188DD78DD3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7395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Na ile jesteś zbalansowany – w równowadze miedzy rodziną a pracą? Pełne wychylenie w jedną lub w drugą stronę nie jest zdrowe. Potrzebny jest balans. Pewien poziom stresu w pracy i presja zawodowa są potrzebne. Z drugiej strony potrzebna jest chęć oderwania się od pracy i  życia w rodzinie.</a:t>
            </a:r>
          </a:p>
          <a:p>
            <a:endParaRPr lang="pl-PL"/>
          </a:p>
          <a:p>
            <a:r>
              <a:rPr lang="pl-PL"/>
              <a:t>Jak decydujesz o awansie, zmianie pracy?</a:t>
            </a:r>
          </a:p>
          <a:p>
            <a:endParaRPr lang="pl-PL"/>
          </a:p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4044E-6871-4203-A57D-2C188DD78DD3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9606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Słowa </a:t>
            </a:r>
            <a:r>
              <a:rPr lang="pl-PL" err="1"/>
              <a:t>Kena</a:t>
            </a:r>
            <a:r>
              <a:rPr lang="pl-PL"/>
              <a:t> </a:t>
            </a:r>
            <a:r>
              <a:rPr lang="pl-PL" err="1"/>
              <a:t>Canfielda</a:t>
            </a:r>
            <a:r>
              <a:rPr lang="pl-PL"/>
              <a:t> pochodzą z książki 7 sekretów efektywnego ojcostwa.</a:t>
            </a:r>
          </a:p>
          <a:p>
            <a:r>
              <a:rPr lang="pl-PL"/>
              <a:t>W tym cytacie jest mowa o pracy poza domem. </a:t>
            </a:r>
          </a:p>
          <a:p>
            <a:r>
              <a:rPr lang="pl-PL"/>
              <a:t>A co zrobić w sytuacji gdy pracę mamy na co dzień w domu?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4044E-6871-4203-A57D-2C188DD78DD3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2289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Zadaj ojcom pytanie dotyczące ich własnych odczuć – po czym poznaję , ja u siebie że mam zachowany status równowagi, Po czym poznaję że tracę tą równowagę?</a:t>
            </a:r>
          </a:p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4044E-6871-4203-A57D-2C188DD78DD3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3182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To jest krótkie nagranie z 2014 roku dotyczące balansu praca – rodzina.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4044E-6871-4203-A57D-2C188DD78DD3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8291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To jest ok 15 minutowe nagranie </a:t>
            </a:r>
            <a:r>
              <a:rPr lang="pl-PL" err="1"/>
              <a:t>nt</a:t>
            </a:r>
            <a:r>
              <a:rPr lang="pl-PL"/>
              <a:t> poczucia szczęścia w życiu rodzinnym.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4044E-6871-4203-A57D-2C188DD78DD3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7771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Poproś ojców o powiedzenie co im pomaga, a co przeszkadza w zachowaniu równowagi.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4044E-6871-4203-A57D-2C188DD78DD3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5002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Czy więcej mamy zasad dotyczących pracy czy życia prywatnego?</a:t>
            </a:r>
          </a:p>
          <a:p>
            <a:r>
              <a:rPr lang="pl-PL"/>
              <a:t>Jakie zasady życia prywatnego można jeszcze podać, wpisać? Np. 10 przykazań. </a:t>
            </a:r>
          </a:p>
          <a:p>
            <a:endParaRPr lang="pl-PL"/>
          </a:p>
          <a:p>
            <a:r>
              <a:rPr lang="pl-PL"/>
              <a:t>Czy zasady dotyczące pracy wpływają na nasze życie rodzinne?</a:t>
            </a:r>
          </a:p>
          <a:p>
            <a:r>
              <a:rPr lang="pl-PL"/>
              <a:t>Czy zasady życia prywatnego wpływają na pracę?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4044E-6871-4203-A57D-2C188DD78DD3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3791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11/29/23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916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620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715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44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42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37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11/29/23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469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755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11/29/23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1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026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812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079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video" Target="../media/media1.mp4"/><Relationship Id="rId7" Type="http://schemas.microsoft.com/office/2007/relationships/hdphoto" Target="../media/hdphoto1.wdp"/><Relationship Id="rId2" Type="http://schemas.microsoft.com/office/2007/relationships/media" Target="../media/media1.mp4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video" Target="../media/media2.mp4"/><Relationship Id="rId7" Type="http://schemas.microsoft.com/office/2007/relationships/hdphoto" Target="../media/hdphoto1.wdp"/><Relationship Id="rId2" Type="http://schemas.microsoft.com/office/2007/relationships/media" Target="../media/media2.mp4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fathers.com/s7-hot-topics/c40-workfamily/4-ways-to-manage-work-so-you-can-be-a-better-dad/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4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az 18" descr="Obraz zawierający osoba, mężczyzna, siedzi, młode&#10;&#10;Opis wygenerowany automatycznie">
            <a:extLst>
              <a:ext uri="{FF2B5EF4-FFF2-40B4-BE49-F238E27FC236}">
                <a16:creationId xmlns:a16="http://schemas.microsoft.com/office/drawing/2014/main" id="{52164275-4BED-4879-A16D-2FC1A01C91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435"/>
            <a:ext cx="12192000" cy="6838950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7CF74757-A3E3-4869-9F05-D9E5CB98A958}"/>
              </a:ext>
            </a:extLst>
          </p:cNvPr>
          <p:cNvSpPr/>
          <p:nvPr/>
        </p:nvSpPr>
        <p:spPr>
          <a:xfrm>
            <a:off x="0" y="4443647"/>
            <a:ext cx="12192000" cy="221418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486A144-5DBD-420D-BE88-61FD28E898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5923" y="4983936"/>
            <a:ext cx="8409292" cy="1688306"/>
          </a:xfrm>
        </p:spPr>
        <p:txBody>
          <a:bodyPr anchor="ctr">
            <a:noAutofit/>
          </a:bodyPr>
          <a:lstStyle/>
          <a:p>
            <a:pPr algn="l"/>
            <a:r>
              <a:rPr lang="pl-PL" sz="3600" b="1" dirty="0">
                <a:latin typeface="Calibri" panose="020F0502020204030204" pitchFamily="34" charset="0"/>
                <a:cs typeface="Calibri" panose="020F0502020204030204" pitchFamily="34" charset="0"/>
              </a:rPr>
              <a:t>Jak pracować sprawnie i być efektywnym ojcem i mężem?</a:t>
            </a:r>
            <a:br>
              <a:rPr lang="pl-PL" sz="1600" b="1" dirty="0">
                <a:solidFill>
                  <a:schemeClr val="bg1"/>
                </a:solidFill>
              </a:rPr>
            </a:br>
            <a:endParaRPr lang="pl-PL" sz="1600" b="1" dirty="0">
              <a:solidFill>
                <a:schemeClr val="bg1"/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ADA9F44-3B34-4581-8CC6-45A7F94ABE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4501" y="331435"/>
            <a:ext cx="6259570" cy="1688305"/>
          </a:xfrm>
          <a:prstGeom prst="roundRect">
            <a:avLst>
              <a:gd name="adj" fmla="val 841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/>
          <a:p>
            <a:r>
              <a:rPr lang="pl-PL" sz="3200" b="1" dirty="0">
                <a:solidFill>
                  <a:srgbClr val="FFFFFF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Balans Rodzina/Praca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9ACD9083-98EA-4186-8C24-600643ADB65A}"/>
              </a:ext>
            </a:extLst>
          </p:cNvPr>
          <p:cNvSpPr/>
          <p:nvPr/>
        </p:nvSpPr>
        <p:spPr>
          <a:xfrm>
            <a:off x="745923" y="8940801"/>
            <a:ext cx="12192000" cy="6858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5" name="Obraz 14" descr="Obraz zawierający logo, Czcionka, tekst, Grafika&#10;&#10;Opis wygenerowany automatycznie">
            <a:extLst>
              <a:ext uri="{FF2B5EF4-FFF2-40B4-BE49-F238E27FC236}">
                <a16:creationId xmlns:a16="http://schemas.microsoft.com/office/drawing/2014/main" id="{9D3D02BE-71B8-D5E5-D360-755F67376A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939" y="4634996"/>
            <a:ext cx="3063054" cy="14806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23850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1331AC4-B1A0-4627-B7C9-95A05C6CDD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4D8A22-46CE-4EBE-8DBD-AB4CF6E9B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479A08C-A93A-45DC-AEF7-63855A74C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8542C76B-30E9-465B-8849-FB9354BED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0EB6D4E8-9B0E-424A-804B-06065EA87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0CDEFB8B-F4EC-4591-9608-132B08EDC5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80D92B71-BB0A-4E5C-BF79-E27228D150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B9113154-4CBD-4CD6-BAB5-FFEA2724C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4EEC5A2D-013C-41E8-8A01-28A1C62E9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95408E9F-8928-45F7-9D18-800C5A9F82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752ABBED-5F8C-47E4-A11E-69BB0E512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048EEA6B-C380-4396-B922-4DB7DBCB3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1D1A353F-36F1-4BA2-904D-D90FA1338A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860AA00A-0E51-41CC-A952-1E13D75847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2DC0BA30-2C7D-46B2-B808-831FEBE20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08BEC50E-A9C1-4E74-ABE2-B205E476C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58459F76-F434-4BDB-B86C-596997293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27FE7C25-5F4B-47CF-8BD6-011016565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44B031CB-48DB-4D21-94A5-D142A268C3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21F60125-8FB9-4362-AE52-574C6A8E4B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83863DF3-81E1-4B27-AA1F-51A1D9194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1E9F0B37-792A-4120-8BB7-26EFAA9DA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51DB02BB-7093-4681-BBA3-7C4316C1B9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6DF82BA-B138-44A7-BD98-ACBE06CFD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287" y="798881"/>
            <a:ext cx="8673427" cy="1048945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PYTANIE?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3200" dirty="0">
                <a:solidFill>
                  <a:schemeClr val="tx1"/>
                </a:solidFill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  <a:t>Refleksja – balans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ea typeface="+mj-lt"/>
              <a:cs typeface="Calibri" panose="020F0502020204030204" pitchFamily="34" charset="0"/>
            </a:endParaRPr>
          </a:p>
          <a:p>
            <a:endParaRPr lang="en-US" sz="2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CC7F929-FF98-4EDB-A787-62F112FA2F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9704691"/>
              </p:ext>
            </p:extLst>
          </p:nvPr>
        </p:nvGraphicFramePr>
        <p:xfrm>
          <a:off x="807722" y="1990976"/>
          <a:ext cx="10576558" cy="4175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67943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EA044F9-94D1-4430-8CE0-EC5E6754D4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7" y="26305"/>
            <a:ext cx="12111146" cy="6793596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7CF74757-A3E3-4869-9F05-D9E5CB98A958}"/>
              </a:ext>
            </a:extLst>
          </p:cNvPr>
          <p:cNvSpPr/>
          <p:nvPr/>
        </p:nvSpPr>
        <p:spPr>
          <a:xfrm>
            <a:off x="0" y="4605716"/>
            <a:ext cx="12192000" cy="221418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486A144-5DBD-420D-BE88-61FD28E89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905" y="365125"/>
            <a:ext cx="10372895" cy="1325563"/>
          </a:xfrm>
          <a:prstGeom prst="roundRect">
            <a:avLst/>
          </a:prstGeom>
          <a:solidFill>
            <a:schemeClr val="tx2">
              <a:alpha val="76000"/>
            </a:schemeClr>
          </a:solidFill>
        </p:spPr>
        <p:txBody>
          <a:bodyPr anchor="ctr">
            <a:noAutofit/>
          </a:bodyPr>
          <a:lstStyle/>
          <a:p>
            <a:pPr algn="l"/>
            <a:r>
              <a:rPr lang="pl-PL" sz="36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Utrzymanie rodziny w czasach trudności ekonomicznych.</a:t>
            </a:r>
            <a:endParaRPr lang="pl-PL" sz="1600" dirty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ADA9F44-3B34-4581-8CC6-45A7F94AB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0902" y="1825625"/>
            <a:ext cx="10372897" cy="1603375"/>
          </a:xfrm>
          <a:prstGeom prst="roundRect">
            <a:avLst>
              <a:gd name="adj" fmla="val 8418"/>
            </a:avLst>
          </a:prstGeom>
          <a:solidFill>
            <a:schemeClr val="accent2"/>
          </a:solidFill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„Nie czuj się winny gdy wychodzisz do pracy, gdybyś jednak nie wracał z pracy do domu, owszem, powinieneś mieć poczucie winy.” </a:t>
            </a:r>
            <a:b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Ken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Canfield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Podtytuł 2">
            <a:extLst>
              <a:ext uri="{FF2B5EF4-FFF2-40B4-BE49-F238E27FC236}">
                <a16:creationId xmlns:a16="http://schemas.microsoft.com/office/drawing/2014/main" id="{0BD11BCA-301D-4E12-9F44-7624486892F1}"/>
              </a:ext>
            </a:extLst>
          </p:cNvPr>
          <p:cNvSpPr txBox="1">
            <a:spLocks/>
          </p:cNvSpPr>
          <p:nvPr/>
        </p:nvSpPr>
        <p:spPr>
          <a:xfrm>
            <a:off x="980902" y="3624945"/>
            <a:ext cx="10372897" cy="1603375"/>
          </a:xfrm>
          <a:prstGeom prst="roundRect">
            <a:avLst>
              <a:gd name="adj" fmla="val 8418"/>
            </a:avLst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Co zrobić gdy praca jest z tobą w domu?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49779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EA044F9-94D1-4430-8CE0-EC5E6754D4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7" y="26305"/>
            <a:ext cx="12111146" cy="6793596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7CF74757-A3E3-4869-9F05-D9E5CB98A958}"/>
              </a:ext>
            </a:extLst>
          </p:cNvPr>
          <p:cNvSpPr/>
          <p:nvPr/>
        </p:nvSpPr>
        <p:spPr>
          <a:xfrm>
            <a:off x="0" y="4605716"/>
            <a:ext cx="12192000" cy="221418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486A144-5DBD-420D-BE88-61FD28E89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34071" cy="1325563"/>
          </a:xfrm>
          <a:prstGeom prst="roundRect">
            <a:avLst/>
          </a:prstGeom>
          <a:solidFill>
            <a:schemeClr val="tx2">
              <a:alpha val="76000"/>
            </a:schemeClr>
          </a:solidFill>
        </p:spPr>
        <p:txBody>
          <a:bodyPr anchor="ctr">
            <a:noAutofit/>
          </a:bodyPr>
          <a:lstStyle/>
          <a:p>
            <a:pPr algn="l"/>
            <a:r>
              <a:rPr lang="pl-PL" sz="36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 czym poznam mój status równowagi rodzina / praca?</a:t>
            </a:r>
            <a:endParaRPr lang="pl-PL" sz="1600" dirty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ADA9F44-3B34-4581-8CC6-45A7F94AB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295" y="1840982"/>
            <a:ext cx="5408054" cy="4351338"/>
          </a:xfrm>
          <a:prstGeom prst="roundRect">
            <a:avLst>
              <a:gd name="adj" fmla="val 841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Jakie są oznaki zachowania równowagi?</a:t>
            </a:r>
          </a:p>
          <a:p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odtytuł 2">
            <a:extLst>
              <a:ext uri="{FF2B5EF4-FFF2-40B4-BE49-F238E27FC236}">
                <a16:creationId xmlns:a16="http://schemas.microsoft.com/office/drawing/2014/main" id="{5A416A7A-C4F2-9B16-2694-4D3462F2F42C}"/>
              </a:ext>
            </a:extLst>
          </p:cNvPr>
          <p:cNvSpPr txBox="1">
            <a:spLocks/>
          </p:cNvSpPr>
          <p:nvPr/>
        </p:nvSpPr>
        <p:spPr>
          <a:xfrm>
            <a:off x="6096000" y="1840982"/>
            <a:ext cx="5408054" cy="4351338"/>
          </a:xfrm>
          <a:prstGeom prst="roundRect">
            <a:avLst>
              <a:gd name="adj" fmla="val 8418"/>
            </a:avLst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Jakie są objawy braku równowagi?</a:t>
            </a:r>
          </a:p>
          <a:p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28005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EA044F9-94D1-4430-8CE0-EC5E6754D4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7" y="26305"/>
            <a:ext cx="12111146" cy="6793596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7CF74757-A3E3-4869-9F05-D9E5CB98A958}"/>
              </a:ext>
            </a:extLst>
          </p:cNvPr>
          <p:cNvSpPr/>
          <p:nvPr/>
        </p:nvSpPr>
        <p:spPr>
          <a:xfrm>
            <a:off x="0" y="4605716"/>
            <a:ext cx="12192000" cy="221418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486A144-5DBD-420D-BE88-61FD28E89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8654" y="365125"/>
            <a:ext cx="6812924" cy="1325563"/>
          </a:xfrm>
          <a:prstGeom prst="roundRect">
            <a:avLst/>
          </a:prstGeom>
          <a:solidFill>
            <a:schemeClr val="tx2">
              <a:alpha val="76000"/>
            </a:schemeClr>
          </a:solidFill>
        </p:spPr>
        <p:txBody>
          <a:bodyPr anchor="ctr">
            <a:noAutofit/>
          </a:bodyPr>
          <a:lstStyle/>
          <a:p>
            <a:pPr algn="l"/>
            <a:br>
              <a:rPr lang="pl-PL" sz="36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36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Krótka inspiracja - Ireneusz Krosny 2014 r.</a:t>
            </a:r>
            <a:r>
              <a:rPr lang="pl-PL" sz="36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  <a:t> </a:t>
            </a:r>
            <a:r>
              <a:rPr lang="pl-PL" sz="3600" dirty="0">
                <a:solidFill>
                  <a:schemeClr val="bg1"/>
                </a:solidFill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  <a:t>nagranie z Forum </a:t>
            </a:r>
            <a:r>
              <a:rPr lang="pl-PL" sz="3600" dirty="0" err="1">
                <a:solidFill>
                  <a:schemeClr val="bg1"/>
                </a:solidFill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  <a:t>Tato.Net</a:t>
            </a:r>
            <a:r>
              <a:rPr lang="pl-PL" sz="3600" dirty="0">
                <a:solidFill>
                  <a:schemeClr val="bg1"/>
                </a:solidFill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  <a:t> </a:t>
            </a:r>
          </a:p>
          <a:p>
            <a:pPr algn="l"/>
            <a:endParaRPr lang="pl-PL" sz="3600" dirty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ADA9F44-3B34-4581-8CC6-45A7F94AB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8654" y="1825625"/>
            <a:ext cx="6812924" cy="4794694"/>
          </a:xfrm>
          <a:prstGeom prst="roundRect">
            <a:avLst>
              <a:gd name="adj" fmla="val 841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pl-PL"/>
          </a:p>
          <a:p>
            <a:endParaRPr lang="pl-PL"/>
          </a:p>
        </p:txBody>
      </p:sp>
      <p:pic>
        <p:nvPicPr>
          <p:cNvPr id="7" name="krosny">
            <a:hlinkClick r:id="" action="ppaction://media"/>
            <a:extLst>
              <a:ext uri="{FF2B5EF4-FFF2-40B4-BE49-F238E27FC236}">
                <a16:creationId xmlns:a16="http://schemas.microsoft.com/office/drawing/2014/main" id="{C530FA04-B032-4BED-A69D-33F25720494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69216" y="1920875"/>
            <a:ext cx="6096000" cy="457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5023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EA044F9-94D1-4430-8CE0-EC5E6754D4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7" y="26305"/>
            <a:ext cx="12111146" cy="6793596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7CF74757-A3E3-4869-9F05-D9E5CB98A958}"/>
              </a:ext>
            </a:extLst>
          </p:cNvPr>
          <p:cNvSpPr/>
          <p:nvPr/>
        </p:nvSpPr>
        <p:spPr>
          <a:xfrm>
            <a:off x="0" y="4605716"/>
            <a:ext cx="12192000" cy="221418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486A144-5DBD-420D-BE88-61FD28E89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8654" y="365125"/>
            <a:ext cx="6812924" cy="1325563"/>
          </a:xfrm>
          <a:prstGeom prst="roundRect">
            <a:avLst/>
          </a:prstGeom>
          <a:solidFill>
            <a:schemeClr val="tx2">
              <a:alpha val="76000"/>
            </a:schemeClr>
          </a:solidFill>
        </p:spPr>
        <p:txBody>
          <a:bodyPr anchor="ctr">
            <a:noAutofit/>
          </a:bodyPr>
          <a:lstStyle/>
          <a:p>
            <a:pPr algn="l"/>
            <a:r>
              <a:rPr lang="pl-PL" sz="36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Ojciec szczęśliwy – Grzegorz Gruza.</a:t>
            </a:r>
            <a:br>
              <a:rPr lang="pl-PL" sz="36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3600" dirty="0">
                <a:solidFill>
                  <a:schemeClr val="bg1"/>
                </a:solidFill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  <a:t>Forum </a:t>
            </a:r>
            <a:r>
              <a:rPr lang="pl-PL" sz="3600" dirty="0" err="1">
                <a:solidFill>
                  <a:schemeClr val="bg1"/>
                </a:solidFill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  <a:t>Tato.Net</a:t>
            </a:r>
            <a:r>
              <a:rPr lang="pl-PL" sz="3600" dirty="0">
                <a:solidFill>
                  <a:schemeClr val="bg1"/>
                </a:solidFill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  <a:t> z 2020 r.</a:t>
            </a:r>
            <a:endParaRPr lang="pl-PL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ADA9F44-3B34-4581-8CC6-45A7F94AB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8654" y="1825625"/>
            <a:ext cx="6812924" cy="4794694"/>
          </a:xfrm>
          <a:prstGeom prst="roundRect">
            <a:avLst>
              <a:gd name="adj" fmla="val 841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pl-PL"/>
          </a:p>
          <a:p>
            <a:endParaRPr lang="pl-PL"/>
          </a:p>
        </p:txBody>
      </p:sp>
      <p:pic>
        <p:nvPicPr>
          <p:cNvPr id="8" name="FTN_04_2020_Grzegorz_Gruza">
            <a:hlinkClick r:id="" action="ppaction://media"/>
            <a:extLst>
              <a:ext uri="{FF2B5EF4-FFF2-40B4-BE49-F238E27FC236}">
                <a16:creationId xmlns:a16="http://schemas.microsoft.com/office/drawing/2014/main" id="{407A0B16-B01B-4E62-959C-73EACC717EA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19085" y="2141880"/>
            <a:ext cx="6585869" cy="37023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68973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1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EA044F9-94D1-4430-8CE0-EC5E6754D4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7" y="26305"/>
            <a:ext cx="12111146" cy="6793596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7CF74757-A3E3-4869-9F05-D9E5CB98A958}"/>
              </a:ext>
            </a:extLst>
          </p:cNvPr>
          <p:cNvSpPr/>
          <p:nvPr/>
        </p:nvSpPr>
        <p:spPr>
          <a:xfrm>
            <a:off x="0" y="4605716"/>
            <a:ext cx="12192000" cy="221418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486A144-5DBD-420D-BE88-61FD28E89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34071" cy="1325563"/>
          </a:xfrm>
          <a:prstGeom prst="roundRect">
            <a:avLst/>
          </a:prstGeom>
          <a:solidFill>
            <a:schemeClr val="tx2">
              <a:alpha val="76000"/>
            </a:schemeClr>
          </a:solidFill>
        </p:spPr>
        <p:txBody>
          <a:bodyPr anchor="ctr">
            <a:noAutofit/>
          </a:bodyPr>
          <a:lstStyle/>
          <a:p>
            <a:pPr algn="l"/>
            <a:r>
              <a:rPr lang="pl-PL" sz="32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 pomaga co przeszkadza w zachowaniu równowagi rodzina / praca?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ADA9F44-3B34-4581-8CC6-45A7F94AB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408054" cy="4351338"/>
          </a:xfrm>
          <a:prstGeom prst="roundRect">
            <a:avLst>
              <a:gd name="adj" fmla="val 841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W zachowaniu równowagi pomaga:</a:t>
            </a:r>
          </a:p>
          <a:p>
            <a:r>
              <a:rPr lang="pl-PL" dirty="0"/>
              <a:t> </a:t>
            </a:r>
          </a:p>
          <a:p>
            <a:r>
              <a:rPr lang="pl-PL" dirty="0"/>
              <a:t> </a:t>
            </a:r>
          </a:p>
          <a:p>
            <a:r>
              <a:rPr lang="pl-PL" dirty="0"/>
              <a:t> </a:t>
            </a:r>
          </a:p>
          <a:p>
            <a:r>
              <a:rPr lang="pl-PL" dirty="0"/>
              <a:t> </a:t>
            </a:r>
          </a:p>
          <a:p>
            <a:r>
              <a:rPr lang="pl-PL" dirty="0"/>
              <a:t> </a:t>
            </a:r>
          </a:p>
          <a:p>
            <a:endParaRPr lang="pl-PL" dirty="0"/>
          </a:p>
          <a:p>
            <a:endParaRPr lang="pl-PL" dirty="0"/>
          </a:p>
        </p:txBody>
      </p:sp>
      <p:sp>
        <p:nvSpPr>
          <p:cNvPr id="4" name="Podtytuł 2">
            <a:extLst>
              <a:ext uri="{FF2B5EF4-FFF2-40B4-BE49-F238E27FC236}">
                <a16:creationId xmlns:a16="http://schemas.microsoft.com/office/drawing/2014/main" id="{DF2E3582-F11C-AAA9-8B15-89F048469F6E}"/>
              </a:ext>
            </a:extLst>
          </p:cNvPr>
          <p:cNvSpPr txBox="1">
            <a:spLocks/>
          </p:cNvSpPr>
          <p:nvPr/>
        </p:nvSpPr>
        <p:spPr>
          <a:xfrm>
            <a:off x="6357601" y="1825625"/>
            <a:ext cx="5408054" cy="4351338"/>
          </a:xfrm>
          <a:prstGeom prst="roundRect">
            <a:avLst>
              <a:gd name="adj" fmla="val 8418"/>
            </a:avLst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W zachowaniu równowagi przeszkadza:</a:t>
            </a:r>
          </a:p>
          <a:p>
            <a:r>
              <a:rPr lang="pl-PL" dirty="0"/>
              <a:t> </a:t>
            </a:r>
          </a:p>
          <a:p>
            <a:r>
              <a:rPr lang="pl-PL" dirty="0"/>
              <a:t> </a:t>
            </a:r>
          </a:p>
          <a:p>
            <a:r>
              <a:rPr lang="pl-PL" dirty="0"/>
              <a:t> </a:t>
            </a:r>
          </a:p>
          <a:p>
            <a:r>
              <a:rPr lang="pl-PL" dirty="0"/>
              <a:t> </a:t>
            </a:r>
          </a:p>
          <a:p>
            <a:r>
              <a:rPr lang="pl-PL" dirty="0"/>
              <a:t> </a:t>
            </a:r>
          </a:p>
          <a:p>
            <a:endParaRPr lang="pl-PL" dirty="0"/>
          </a:p>
          <a:p>
            <a:endParaRPr lang="pl-P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84858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A344D-CC3E-4BA3-AAB6-5543E0E3A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681" y="2349925"/>
            <a:ext cx="3595930" cy="2456442"/>
          </a:xfrm>
        </p:spPr>
        <p:txBody>
          <a:bodyPr>
            <a:normAutofit fontScale="90000"/>
          </a:bodyPr>
          <a:lstStyle/>
          <a:p>
            <a:pPr algn="l"/>
            <a:r>
              <a:rPr lang="pl-PL" dirty="0"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  <a:t>Zasady efektywnego ojcostwa </a:t>
            </a:r>
            <a:br>
              <a:rPr lang="pl-PL" dirty="0"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</a:br>
            <a:r>
              <a:rPr lang="pl-PL" dirty="0"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  <a:t>i efektywnej pracy.</a:t>
            </a:r>
            <a:endParaRPr lang="en-US" dirty="0">
              <a:latin typeface="Calibri" panose="020F0502020204030204" pitchFamily="34" charset="0"/>
              <a:ea typeface="+mj-lt"/>
              <a:cs typeface="Calibri" panose="020F0502020204030204" pitchFamily="34" charset="0"/>
            </a:endParaRPr>
          </a:p>
          <a:p>
            <a:endParaRPr lang="en-US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1BE53-3B08-45C6-933C-15029A8008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Czy więcej mamy zasad dotyczących pracy czy życia prywatnego?</a:t>
            </a:r>
            <a:endParaRPr lang="en-US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r>
              <a:rPr lang="pl-PL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Jakie zasady życia prywatnego można jeszcze podać, wpisać? Np. 10 przykazań. </a:t>
            </a:r>
            <a:endParaRPr lang="en-US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r>
              <a:rPr lang="pl-PL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Przypomnij zasady efektywnego ojcostwa - </a:t>
            </a:r>
            <a:r>
              <a:rPr lang="pl-PL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Canfield</a:t>
            </a:r>
            <a:endParaRPr lang="en-US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r>
              <a:rPr lang="pl-PL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Przypomnij nawyki efektywnych ludzi – </a:t>
            </a:r>
            <a:r>
              <a:rPr lang="pl-PL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Covey</a:t>
            </a:r>
            <a:r>
              <a:rPr lang="pl-PL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- nie wymieniaj , powiedz tylko, że takie zasady są.</a:t>
            </a:r>
            <a:endParaRPr lang="en-US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r>
              <a:rPr lang="pl-PL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Czy zasady dotyczące pracy wpływają na nasze życie rodzinne?</a:t>
            </a:r>
            <a:endParaRPr lang="en-US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r>
              <a:rPr lang="pl-PL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Czy zasady życia prywatnego wpływają na pracę? </a:t>
            </a:r>
            <a:endParaRPr lang="en-US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r>
              <a:rPr lang="pl-PL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Wniosek - jedno wpływa na drugie  - stale.</a:t>
            </a:r>
            <a:endParaRPr lang="en-US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51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32A57-A0AE-4D52-9259-AF2B9E189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7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sekretów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efektywnych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ojców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EC920-9CA5-40BB-AEB6-FFAF8E2A5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ZAANGAŻOWANIE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POZNAWANIE DZIECKA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STAŁOŚĆ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BEZPIECZEŃSTWO I TROSKA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MIŁOŚC DO MATKI DZIECI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AKTYWNE SŁUCHANIE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WYPOSAŻENIE DUCHOWE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60604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8A0FD-A9FA-4AE1-81BC-4539F2ECD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7 NAWYKÓW SKUTECZNEGO DZIAŁANIA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0AE1A-F07C-41AD-990E-A9C25F669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BĄDZ PROAKTYWNY -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zasady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własnej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wizji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ZACZYNAJ Z WIZJĄ KOŃCA -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zasady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przewodnictwa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RÓB NAJPIERW TO,CO NAJWAZNIEJSZE -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zasady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zarządzania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sobą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MYŚL W KATEGORIACH WYGRANA – WYGRANA -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zasady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przewodzenia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innym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STARAJ SIĘ NAJPIERW ZROZUMIEĆ, POTEM BYĆ ZROZUMIANY -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zasady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komunikacji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empatycznej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SYNERGIA -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zasady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twórczej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współpracy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OSTRZENIE PIŁY -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zasady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wszechstronnej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samoodnowy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858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EA044F9-94D1-4430-8CE0-EC5E6754D4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7" y="26305"/>
            <a:ext cx="12111146" cy="6793596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7CF74757-A3E3-4869-9F05-D9E5CB98A958}"/>
              </a:ext>
            </a:extLst>
          </p:cNvPr>
          <p:cNvSpPr/>
          <p:nvPr/>
        </p:nvSpPr>
        <p:spPr>
          <a:xfrm>
            <a:off x="0" y="4605716"/>
            <a:ext cx="12192000" cy="221418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486A144-5DBD-420D-BE88-61FD28E89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34071" cy="1325563"/>
          </a:xfrm>
          <a:prstGeom prst="roundRect">
            <a:avLst/>
          </a:prstGeom>
          <a:solidFill>
            <a:schemeClr val="tx2">
              <a:alpha val="76000"/>
            </a:schemeClr>
          </a:solidFill>
        </p:spPr>
        <p:txBody>
          <a:bodyPr anchor="ctr">
            <a:noAutofit/>
          </a:bodyPr>
          <a:lstStyle/>
          <a:p>
            <a:pPr algn="l"/>
            <a:r>
              <a:rPr lang="pl-PL" sz="36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Zasady efektywnego ojcostwa i efektywnej pracy.</a:t>
            </a:r>
            <a:br>
              <a:rPr lang="pl-PL" sz="16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pl-PL" sz="1600" dirty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ADA9F44-3B34-4581-8CC6-45A7F94AB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408054" cy="4351338"/>
          </a:xfrm>
          <a:prstGeom prst="roundRect">
            <a:avLst>
              <a:gd name="adj" fmla="val 841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7 sekretów efektywnego ojcostwa – </a:t>
            </a:r>
            <a:r>
              <a:rPr lang="pl-PL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K.Canfield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pl-P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Podtytuł 2">
            <a:extLst>
              <a:ext uri="{FF2B5EF4-FFF2-40B4-BE49-F238E27FC236}">
                <a16:creationId xmlns:a16="http://schemas.microsoft.com/office/drawing/2014/main" id="{BBCB9043-3C49-4069-9CA6-A07AAD00F332}"/>
              </a:ext>
            </a:extLst>
          </p:cNvPr>
          <p:cNvSpPr txBox="1">
            <a:spLocks/>
          </p:cNvSpPr>
          <p:nvPr/>
        </p:nvSpPr>
        <p:spPr>
          <a:xfrm>
            <a:off x="6364217" y="1825625"/>
            <a:ext cx="5408054" cy="4351338"/>
          </a:xfrm>
          <a:prstGeom prst="roundRect">
            <a:avLst>
              <a:gd name="adj" fmla="val 8418"/>
            </a:avLst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7 nawyków skutecznego działania –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S.Covey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9 zasad efektywnej  pracy </a:t>
            </a:r>
            <a:b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w domu</a:t>
            </a:r>
          </a:p>
          <a:p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1 minutowy menedżer –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S.Johnson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75C7AA7F-2494-4200-8D03-CCEBB821BE74}"/>
              </a:ext>
            </a:extLst>
          </p:cNvPr>
          <p:cNvSpPr/>
          <p:nvPr/>
        </p:nvSpPr>
        <p:spPr>
          <a:xfrm>
            <a:off x="4782286" y="5166356"/>
            <a:ext cx="3083008" cy="2977086"/>
          </a:xfrm>
          <a:prstGeom prst="ellipse">
            <a:avLst/>
          </a:prstGeom>
          <a:solidFill>
            <a:schemeClr val="tx1"/>
          </a:solidFill>
          <a:ln w="571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trzałka: w lewo i w prawo 6">
            <a:extLst>
              <a:ext uri="{FF2B5EF4-FFF2-40B4-BE49-F238E27FC236}">
                <a16:creationId xmlns:a16="http://schemas.microsoft.com/office/drawing/2014/main" id="{84BFF85B-37B3-4F45-A8AE-FB031BA0DA18}"/>
              </a:ext>
            </a:extLst>
          </p:cNvPr>
          <p:cNvSpPr/>
          <p:nvPr/>
        </p:nvSpPr>
        <p:spPr>
          <a:xfrm>
            <a:off x="5267739" y="5625631"/>
            <a:ext cx="2067339" cy="1111972"/>
          </a:xfrm>
          <a:prstGeom prst="leftRightArrow">
            <a:avLst>
              <a:gd name="adj1" fmla="val 53575"/>
              <a:gd name="adj2" fmla="val 462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50742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F3C5918A-1DC5-4CF3-AA27-00AA3088A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9">
            <a:extLst>
              <a:ext uri="{FF2B5EF4-FFF2-40B4-BE49-F238E27FC236}">
                <a16:creationId xmlns:a16="http://schemas.microsoft.com/office/drawing/2014/main" id="{B786683A-6FD6-4BF7-B3B0-DC3976773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274788" y="-15796"/>
            <a:ext cx="7911916" cy="6889592"/>
          </a:xfrm>
          <a:custGeom>
            <a:avLst/>
            <a:gdLst>
              <a:gd name="connsiteX0" fmla="*/ 1144064 w 7911916"/>
              <a:gd name="connsiteY0" fmla="*/ 0 h 6889592"/>
              <a:gd name="connsiteX1" fmla="*/ 7911916 w 7911916"/>
              <a:gd name="connsiteY1" fmla="*/ 0 h 6889592"/>
              <a:gd name="connsiteX2" fmla="*/ 7911916 w 7911916"/>
              <a:gd name="connsiteY2" fmla="*/ 6889592 h 6889592"/>
              <a:gd name="connsiteX3" fmla="*/ 1282780 w 7911916"/>
              <a:gd name="connsiteY3" fmla="*/ 6889592 h 6889592"/>
              <a:gd name="connsiteX4" fmla="*/ 1021588 w 7911916"/>
              <a:gd name="connsiteY4" fmla="*/ 6461391 h 6889592"/>
              <a:gd name="connsiteX5" fmla="*/ 841264 w 7911916"/>
              <a:gd name="connsiteY5" fmla="*/ 370936 h 6889592"/>
              <a:gd name="connsiteX6" fmla="*/ 1119707 w 7911916"/>
              <a:gd name="connsiteY6" fmla="*/ 26053 h 6889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11916" h="6889592">
                <a:moveTo>
                  <a:pt x="1144064" y="0"/>
                </a:moveTo>
                <a:lnTo>
                  <a:pt x="7911916" y="0"/>
                </a:lnTo>
                <a:lnTo>
                  <a:pt x="7911916" y="6889592"/>
                </a:lnTo>
                <a:lnTo>
                  <a:pt x="1282780" y="6889592"/>
                </a:lnTo>
                <a:lnTo>
                  <a:pt x="1021588" y="6461391"/>
                </a:lnTo>
                <a:cubicBezTo>
                  <a:pt x="-73086" y="4533675"/>
                  <a:pt x="-509682" y="2192905"/>
                  <a:pt x="841264" y="370936"/>
                </a:cubicBezTo>
                <a:cubicBezTo>
                  <a:pt x="928899" y="253509"/>
                  <a:pt x="1021859" y="138477"/>
                  <a:pt x="1119707" y="26053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5169E50-59FB-4AEE-B61D-44A882A4C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49750" y="-6726"/>
            <a:ext cx="5931659" cy="6871452"/>
          </a:xfrm>
          <a:custGeom>
            <a:avLst/>
            <a:gdLst>
              <a:gd name="connsiteX0" fmla="*/ 2429503 w 5931659"/>
              <a:gd name="connsiteY0" fmla="*/ 0 h 6871452"/>
              <a:gd name="connsiteX1" fmla="*/ 5931659 w 5931659"/>
              <a:gd name="connsiteY1" fmla="*/ 0 h 6871452"/>
              <a:gd name="connsiteX2" fmla="*/ 5931659 w 5931659"/>
              <a:gd name="connsiteY2" fmla="*/ 6871452 h 6871452"/>
              <a:gd name="connsiteX3" fmla="*/ 1302090 w 5931659"/>
              <a:gd name="connsiteY3" fmla="*/ 6871452 h 6871452"/>
              <a:gd name="connsiteX4" fmla="*/ 1257860 w 5931659"/>
              <a:gd name="connsiteY4" fmla="*/ 6820098 h 6871452"/>
              <a:gd name="connsiteX5" fmla="*/ 456609 w 5931659"/>
              <a:gd name="connsiteY5" fmla="*/ 1965059 h 6871452"/>
              <a:gd name="connsiteX6" fmla="*/ 2356353 w 5931659"/>
              <a:gd name="connsiteY6" fmla="*/ 42030 h 6871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1659" h="6871452">
                <a:moveTo>
                  <a:pt x="2429503" y="0"/>
                </a:moveTo>
                <a:lnTo>
                  <a:pt x="5931659" y="0"/>
                </a:lnTo>
                <a:lnTo>
                  <a:pt x="5931659" y="6871452"/>
                </a:lnTo>
                <a:lnTo>
                  <a:pt x="1302090" y="6871452"/>
                </a:lnTo>
                <a:lnTo>
                  <a:pt x="1257860" y="6820098"/>
                </a:lnTo>
                <a:cubicBezTo>
                  <a:pt x="121068" y="5395213"/>
                  <a:pt x="-469022" y="3541076"/>
                  <a:pt x="456609" y="1965059"/>
                </a:cubicBezTo>
                <a:cubicBezTo>
                  <a:pt x="919425" y="1178905"/>
                  <a:pt x="1583566" y="524859"/>
                  <a:pt x="2356353" y="42030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17C30F0-5A38-4B60-B632-3AF7C2780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33528" y="-3116"/>
            <a:ext cx="6766974" cy="6864232"/>
          </a:xfrm>
          <a:custGeom>
            <a:avLst/>
            <a:gdLst>
              <a:gd name="connsiteX0" fmla="*/ 2135088 w 6766974"/>
              <a:gd name="connsiteY0" fmla="*/ 0 h 6864232"/>
              <a:gd name="connsiteX1" fmla="*/ 6766974 w 6766974"/>
              <a:gd name="connsiteY1" fmla="*/ 0 h 6864232"/>
              <a:gd name="connsiteX2" fmla="*/ 6766974 w 6766974"/>
              <a:gd name="connsiteY2" fmla="*/ 6864232 h 6864232"/>
              <a:gd name="connsiteX3" fmla="*/ 1128977 w 6766974"/>
              <a:gd name="connsiteY3" fmla="*/ 6864232 h 6864232"/>
              <a:gd name="connsiteX4" fmla="*/ 1004776 w 6766974"/>
              <a:gd name="connsiteY4" fmla="*/ 6687663 h 6864232"/>
              <a:gd name="connsiteX5" fmla="*/ 709736 w 6766974"/>
              <a:gd name="connsiteY5" fmla="*/ 1521351 h 6864232"/>
              <a:gd name="connsiteX6" fmla="*/ 1896284 w 6766974"/>
              <a:gd name="connsiteY6" fmla="*/ 197391 h 6864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66974" h="6864232">
                <a:moveTo>
                  <a:pt x="2135088" y="0"/>
                </a:moveTo>
                <a:lnTo>
                  <a:pt x="6766974" y="0"/>
                </a:lnTo>
                <a:lnTo>
                  <a:pt x="6766974" y="6864232"/>
                </a:lnTo>
                <a:lnTo>
                  <a:pt x="1128977" y="6864232"/>
                </a:lnTo>
                <a:lnTo>
                  <a:pt x="1004776" y="6687663"/>
                </a:lnTo>
                <a:cubicBezTo>
                  <a:pt x="-54053" y="5122098"/>
                  <a:pt x="-463081" y="3202457"/>
                  <a:pt x="709736" y="1521351"/>
                </a:cubicBezTo>
                <a:cubicBezTo>
                  <a:pt x="1045443" y="1039181"/>
                  <a:pt x="1446565" y="592246"/>
                  <a:pt x="1896284" y="197391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200CBA5-3F2B-4AAC-9F86-99AFECC19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3136" y="0"/>
            <a:ext cx="5238864" cy="6858000"/>
          </a:xfrm>
          <a:custGeom>
            <a:avLst/>
            <a:gdLst>
              <a:gd name="connsiteX0" fmla="*/ 2829115 w 5238864"/>
              <a:gd name="connsiteY0" fmla="*/ 0 h 6864726"/>
              <a:gd name="connsiteX1" fmla="*/ 5238864 w 5238864"/>
              <a:gd name="connsiteY1" fmla="*/ 0 h 6864726"/>
              <a:gd name="connsiteX2" fmla="*/ 5238864 w 5238864"/>
              <a:gd name="connsiteY2" fmla="*/ 6864726 h 6864726"/>
              <a:gd name="connsiteX3" fmla="*/ 1518091 w 5238864"/>
              <a:gd name="connsiteY3" fmla="*/ 6864726 h 6864726"/>
              <a:gd name="connsiteX4" fmla="*/ 1435414 w 5238864"/>
              <a:gd name="connsiteY4" fmla="*/ 6778879 h 6864726"/>
              <a:gd name="connsiteX5" fmla="*/ 406006 w 5238864"/>
              <a:gd name="connsiteY5" fmla="*/ 2093910 h 6864726"/>
              <a:gd name="connsiteX6" fmla="*/ 2559142 w 5238864"/>
              <a:gd name="connsiteY6" fmla="*/ 124487 h 686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38864" h="6864726">
                <a:moveTo>
                  <a:pt x="2829115" y="0"/>
                </a:moveTo>
                <a:lnTo>
                  <a:pt x="5238864" y="0"/>
                </a:lnTo>
                <a:lnTo>
                  <a:pt x="5238864" y="6864726"/>
                </a:lnTo>
                <a:lnTo>
                  <a:pt x="1518091" y="6864726"/>
                </a:lnTo>
                <a:lnTo>
                  <a:pt x="1435414" y="6778879"/>
                </a:lnTo>
                <a:cubicBezTo>
                  <a:pt x="226066" y="5476104"/>
                  <a:pt x="-499346" y="3635393"/>
                  <a:pt x="406006" y="2093910"/>
                </a:cubicBezTo>
                <a:cubicBezTo>
                  <a:pt x="907547" y="1241972"/>
                  <a:pt x="1674986" y="564513"/>
                  <a:pt x="2559142" y="12448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BFE2C5-747F-4EC3-945F-8103DCB86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928" y="1134142"/>
            <a:ext cx="3456122" cy="4589717"/>
          </a:xfrm>
        </p:spPr>
        <p:txBody>
          <a:bodyPr>
            <a:normAutofit/>
          </a:bodyPr>
          <a:lstStyle/>
          <a:p>
            <a:pPr algn="l"/>
            <a:r>
              <a:rPr lang="pl-PL" sz="4800" dirty="0"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  <a:t>Cel spotkania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25F1B-23DC-4A22-8F00-BB77F7EC1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577" y="803186"/>
            <a:ext cx="5427137" cy="524862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pl-PL" sz="16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pl-PL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Uświadomienie ojcom w jaki sposób ustalić balans między rodziną a pracą pomagający w byciu efektywnym ojcem i mężem. Omówienie</a:t>
            </a:r>
            <a:br>
              <a:rPr lang="pl-PL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</a:br>
            <a:r>
              <a:rPr lang="pl-PL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i przekonanie do stosowania narzędzi pomocnych w zachowaniu balansu.</a:t>
            </a:r>
            <a:endParaRPr lang="en-US" sz="20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endParaRPr lang="en-US" sz="1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3694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6F40E-1138-45F8-B058-D75F9B01A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  <a:t>Ćwiczenie </a:t>
            </a:r>
            <a:br>
              <a:rPr lang="pl-PL" dirty="0"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</a:br>
            <a:r>
              <a:rPr lang="pl-PL" dirty="0"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  <a:t>w małych grupach</a:t>
            </a:r>
            <a:endParaRPr lang="en-US" dirty="0">
              <a:latin typeface="Calibri" panose="020F0502020204030204" pitchFamily="34" charset="0"/>
              <a:ea typeface="+mj-lt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DCF69-DDCA-4567-99BC-6CC0FDFC4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8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lista ojcowskich działań dla realizacji wybranych zasad efektywnej pracy.</a:t>
            </a:r>
            <a:endParaRPr lang="en-US" sz="28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300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EA044F9-94D1-4430-8CE0-EC5E6754D4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7" y="26305"/>
            <a:ext cx="12111146" cy="6793596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7CF74757-A3E3-4869-9F05-D9E5CB98A958}"/>
              </a:ext>
            </a:extLst>
          </p:cNvPr>
          <p:cNvSpPr/>
          <p:nvPr/>
        </p:nvSpPr>
        <p:spPr>
          <a:xfrm>
            <a:off x="0" y="4605716"/>
            <a:ext cx="12192000" cy="221418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486A144-5DBD-420D-BE88-61FD28E89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4217" y="365125"/>
            <a:ext cx="5408054" cy="1325563"/>
          </a:xfrm>
          <a:prstGeom prst="roundRect">
            <a:avLst/>
          </a:prstGeom>
          <a:solidFill>
            <a:schemeClr val="tx2">
              <a:alpha val="76000"/>
            </a:schemeClr>
          </a:solidFill>
        </p:spPr>
        <p:txBody>
          <a:bodyPr anchor="ctr">
            <a:noAutofit/>
          </a:bodyPr>
          <a:lstStyle/>
          <a:p>
            <a:pPr algn="l"/>
            <a:r>
              <a:rPr lang="pl-PL" sz="36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Jak to zrobić?</a:t>
            </a:r>
            <a:br>
              <a:rPr lang="pl-PL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endParaRPr lang="pl-PL" sz="16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7" name="Symbol zastępczy zawartości 26">
            <a:extLst>
              <a:ext uri="{FF2B5EF4-FFF2-40B4-BE49-F238E27FC236}">
                <a16:creationId xmlns:a16="http://schemas.microsoft.com/office/drawing/2014/main" id="{3111DB44-0E44-4EC5-8B53-3AF0F8E2D0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3" y="-88382"/>
            <a:ext cx="5320554" cy="6902672"/>
          </a:xfrm>
        </p:spPr>
      </p:pic>
      <p:sp>
        <p:nvSpPr>
          <p:cNvPr id="8" name="Podtytuł 2">
            <a:extLst>
              <a:ext uri="{FF2B5EF4-FFF2-40B4-BE49-F238E27FC236}">
                <a16:creationId xmlns:a16="http://schemas.microsoft.com/office/drawing/2014/main" id="{BBCB9043-3C49-4069-9CA6-A07AAD00F332}"/>
              </a:ext>
            </a:extLst>
          </p:cNvPr>
          <p:cNvSpPr txBox="1">
            <a:spLocks/>
          </p:cNvSpPr>
          <p:nvPr/>
        </p:nvSpPr>
        <p:spPr>
          <a:xfrm>
            <a:off x="6364217" y="1825625"/>
            <a:ext cx="5408054" cy="4351338"/>
          </a:xfrm>
          <a:prstGeom prst="roundRect">
            <a:avLst>
              <a:gd name="adj" fmla="val 8418"/>
            </a:avLst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/>
              <a:t> </a:t>
            </a:r>
          </a:p>
          <a:p>
            <a:r>
              <a:rPr lang="pl-PL"/>
              <a:t>  </a:t>
            </a:r>
          </a:p>
          <a:p>
            <a:r>
              <a:rPr lang="pl-PL"/>
              <a:t>  </a:t>
            </a:r>
          </a:p>
          <a:p>
            <a:r>
              <a:rPr lang="pl-PL"/>
              <a:t> </a:t>
            </a:r>
          </a:p>
          <a:p>
            <a:r>
              <a:rPr lang="pl-PL"/>
              <a:t> </a:t>
            </a:r>
          </a:p>
          <a:p>
            <a:endParaRPr lang="pl-PL"/>
          </a:p>
          <a:p>
            <a:endParaRPr lang="pl-P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80248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2679F8-DD7D-4CAD-BC96-CE6673BC958F}"/>
              </a:ext>
            </a:extLst>
          </p:cNvPr>
          <p:cNvSpPr txBox="1"/>
          <p:nvPr/>
        </p:nvSpPr>
        <p:spPr>
          <a:xfrm>
            <a:off x="526213" y="209910"/>
            <a:ext cx="11197084" cy="65079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Symbol"/>
              <a:buChar char="•"/>
            </a:pPr>
            <a:r>
              <a:rPr lang="pl-PL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Ustal grafik i trzymaj się go – w jakich godzinach pracujesz zawodowo – czy nadal pracujesz w tych godzinach będąc w domu? Uwaga na dzieci – daj dzieciom uważność ale poinformuj o tym że pracujesz.</a:t>
            </a:r>
          </a:p>
          <a:p>
            <a:pPr marL="285750" indent="-285750">
              <a:lnSpc>
                <a:spcPct val="150000"/>
              </a:lnSpc>
              <a:buFont typeface="Symbol"/>
              <a:buChar char="•"/>
            </a:pPr>
            <a:r>
              <a:rPr lang="pl-PL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Ustal codzienne rutyny – jakie nawyki mogą być pomocne w pracy i życiu rodzinnym? Np.: poranne  ćwiczenia, codzienne ubieranie się  do pracy, wspólne posiłki.</a:t>
            </a:r>
          </a:p>
          <a:p>
            <a:pPr marL="285750" indent="-285750">
              <a:lnSpc>
                <a:spcPct val="150000"/>
              </a:lnSpc>
              <a:buFont typeface="Symbol"/>
              <a:buChar char="•"/>
            </a:pPr>
            <a:r>
              <a:rPr lang="pl-PL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Zaplanuj przerwy – czy w biurze pamiętałeś o przerwach? Czy pracując z domu pamiętasz o przerwach?</a:t>
            </a:r>
          </a:p>
          <a:p>
            <a:pPr marL="285750" indent="-285750">
              <a:lnSpc>
                <a:spcPct val="150000"/>
              </a:lnSpc>
              <a:buFont typeface="Symbol"/>
              <a:buChar char="•"/>
            </a:pPr>
            <a:r>
              <a:rPr lang="pl-PL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Zarezerwuj miejsce tylko do pracy – Czy twoje miejsce pracy jest odpowiednio urządzone – komfort, ergonomia?</a:t>
            </a:r>
          </a:p>
          <a:p>
            <a:pPr marL="285750" indent="-285750">
              <a:lnSpc>
                <a:spcPct val="150000"/>
              </a:lnSpc>
              <a:buFont typeface="Symbol"/>
              <a:buChar char="•"/>
            </a:pPr>
            <a:r>
              <a:rPr lang="pl-PL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Nagradzaj sam siebie – Jaki masz system nagród za wykonywane zadania?</a:t>
            </a:r>
            <a:endParaRPr lang="en-US" sz="20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Symbol"/>
              <a:buChar char="•"/>
            </a:pPr>
            <a:r>
              <a:rPr lang="pl-PL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Zaplanuj spotkania towarzyskie – Z kim możesz się spotkać bezpiecznie online i po prostu porozmawiać?</a:t>
            </a:r>
          </a:p>
          <a:p>
            <a:pPr marL="285750" indent="-285750">
              <a:lnSpc>
                <a:spcPct val="150000"/>
              </a:lnSpc>
              <a:buFont typeface="Symbol"/>
              <a:buChar char="•"/>
            </a:pPr>
            <a:r>
              <a:rPr lang="pl-PL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Korzystaj z video konferencji – Co to daje w porównaniu z rozmową telefoniczną?</a:t>
            </a:r>
            <a:endParaRPr lang="en-US" sz="20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Symbol"/>
              <a:buChar char="•"/>
            </a:pPr>
            <a:r>
              <a:rPr lang="pl-PL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Zapisuj listę zadań – W czym Ci to pomoże?</a:t>
            </a:r>
            <a:endParaRPr lang="en-US" sz="20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Symbol"/>
              <a:buChar char="•"/>
            </a:pPr>
            <a:r>
              <a:rPr lang="pl-PL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Myśl pozytywnie – Jak to widać w życiu codziennym? Po czym to można poznać?</a:t>
            </a:r>
            <a:endParaRPr lang="en-US" sz="20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Symbol"/>
              <a:buChar char="•"/>
            </a:pPr>
            <a:r>
              <a:rPr lang="pl-PL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Testuj – sprawdzaj co pomaga Ci najbardziej.</a:t>
            </a:r>
            <a:endParaRPr lang="en-US" sz="20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80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DBCBD-C740-4392-8374-CD5C3CDC5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  <a:t>Wnioski po ćwiczeniu</a:t>
            </a:r>
            <a:endParaRPr lang="en-US" dirty="0">
              <a:latin typeface="Calibri" panose="020F0502020204030204" pitchFamily="34" charset="0"/>
              <a:ea typeface="+mj-lt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5129B-7E75-4DF4-A409-F46E9BEDA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Które z prezentowanych sposobów już stosowałeś wcześniej? </a:t>
            </a:r>
            <a:endParaRPr lang="en-US" sz="24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r>
              <a:rPr lang="pl-PL" sz="2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Z jakimi wynikami? </a:t>
            </a:r>
            <a:endParaRPr lang="en-US" sz="24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r>
              <a:rPr lang="pl-PL" sz="2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Co bierzesz dla siebie?</a:t>
            </a:r>
            <a:endParaRPr lang="en-US" sz="24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432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063322E2-6265-4352-A2E0-85B39A012F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7" y="38099"/>
            <a:ext cx="12111146" cy="6793596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7CF74757-A3E3-4869-9F05-D9E5CB98A958}"/>
              </a:ext>
            </a:extLst>
          </p:cNvPr>
          <p:cNvSpPr/>
          <p:nvPr/>
        </p:nvSpPr>
        <p:spPr>
          <a:xfrm>
            <a:off x="0" y="4605716"/>
            <a:ext cx="12192000" cy="221418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486A144-5DBD-420D-BE88-61FD28E8983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flowChartAlternateProcess">
            <a:avLst/>
          </a:prstGeom>
          <a:solidFill>
            <a:schemeClr val="tx2">
              <a:alpha val="76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z="3600" b="1">
                <a:solidFill>
                  <a:schemeClr val="bg1">
                    <a:lumMod val="95000"/>
                    <a:lumOff val="5000"/>
                  </a:schemeClr>
                </a:solidFill>
              </a:rPr>
              <a:t>Złoty środek…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ADA9F44-3B34-4581-8CC6-45A7F94ABE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33640"/>
            <a:ext cx="5157787" cy="4256023"/>
          </a:xfrm>
          <a:prstGeom prst="roundRect">
            <a:avLst>
              <a:gd name="adj" fmla="val 8418"/>
            </a:avLst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AE372B00-5D67-4B10-887C-684ABB84FA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39788" y="1883095"/>
            <a:ext cx="5157787" cy="685800"/>
          </a:xfrm>
        </p:spPr>
        <p:txBody>
          <a:bodyPr>
            <a:normAutofit/>
          </a:bodyPr>
          <a:lstStyle/>
          <a:p>
            <a:pPr algn="ctr"/>
            <a:r>
              <a:rPr lang="pl-PL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 mogę robić?</a:t>
            </a:r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26B5E857-DEBB-49F8-AC53-2312B4AAA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0955" y="1876131"/>
            <a:ext cx="5183188" cy="4256023"/>
          </a:xfrm>
          <a:prstGeom prst="roundRect">
            <a:avLst>
              <a:gd name="adj" fmla="val 7682"/>
            </a:avLst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D3DFF00E-6493-48F2-85E6-2ABE293361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4427" y="1883095"/>
            <a:ext cx="5189716" cy="685800"/>
          </a:xfrm>
        </p:spPr>
        <p:txBody>
          <a:bodyPr>
            <a:normAutofit/>
          </a:bodyPr>
          <a:lstStyle/>
          <a:p>
            <a:pPr algn="ctr"/>
            <a:r>
              <a:rPr lang="pl-PL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 już robię?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99762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64C86EC2-6392-446E-AF3E-9941B4D7E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7" y="26305"/>
            <a:ext cx="12111146" cy="6793596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7CF74757-A3E3-4869-9F05-D9E5CB98A958}"/>
              </a:ext>
            </a:extLst>
          </p:cNvPr>
          <p:cNvSpPr/>
          <p:nvPr/>
        </p:nvSpPr>
        <p:spPr>
          <a:xfrm>
            <a:off x="0" y="4605716"/>
            <a:ext cx="12192000" cy="221418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486A144-5DBD-420D-BE88-61FD28E8983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solidFill>
            <a:schemeClr val="tx2">
              <a:alpha val="76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z="36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​Tato-plan</a:t>
            </a:r>
            <a:br>
              <a:rPr lang="pl-PL" sz="36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32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zasady wypełniania</a:t>
            </a:r>
            <a:endParaRPr lang="pl-PL" sz="3600" dirty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ADA9F44-3B34-4581-8CC6-45A7F94ABED1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oundRect">
            <a:avLst>
              <a:gd name="adj" fmla="val 8418"/>
            </a:avLst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indent="0">
              <a:buNone/>
            </a:pPr>
            <a:endParaRPr lang="pl-P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PLAN POWINIEN ZAWIERAĆ :</a:t>
            </a:r>
          </a:p>
          <a:p>
            <a:pPr marL="0" indent="0">
              <a:buNone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• co zamierzasz wdrożyć</a:t>
            </a:r>
          </a:p>
          <a:p>
            <a:pPr marL="0" indent="0">
              <a:buNone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• kiedy zamierzasz to wdrożyć</a:t>
            </a:r>
          </a:p>
          <a:p>
            <a:pPr marL="0" indent="0">
              <a:buNone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• jakiej pomocy, wsparcia potrzebujesz</a:t>
            </a:r>
          </a:p>
          <a:p>
            <a:pPr marL="0" indent="0">
              <a:buNone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• jak i komu zakomunikujesz to co chcesz wdrożyć</a:t>
            </a:r>
          </a:p>
          <a:p>
            <a:pPr marL="0" indent="0">
              <a:buNone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• skąd będziesz wiedział że to działa</a:t>
            </a:r>
          </a:p>
          <a:p>
            <a:pPr marL="0" indent="0">
              <a:buNone/>
            </a:pPr>
            <a:endParaRPr lang="pl-P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PLAN NIE POWINIEN ZAWIERAĆ:</a:t>
            </a:r>
          </a:p>
          <a:p>
            <a:pPr marL="0" indent="0">
              <a:buNone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• ogólników – np.” bezpieczeństwo dzieci”</a:t>
            </a:r>
          </a:p>
          <a:p>
            <a:pPr marL="0" indent="0">
              <a:buNone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• życzeń – chciałbym…</a:t>
            </a:r>
          </a:p>
          <a:p>
            <a:pPr marL="0" indent="0">
              <a:buNone/>
            </a:pPr>
            <a:endParaRPr lang="pl-P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pl-P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10213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64C86EC2-6392-446E-AF3E-9941B4D7E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7" y="26305"/>
            <a:ext cx="12111146" cy="6793596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7CF74757-A3E3-4869-9F05-D9E5CB98A958}"/>
              </a:ext>
            </a:extLst>
          </p:cNvPr>
          <p:cNvSpPr/>
          <p:nvPr/>
        </p:nvSpPr>
        <p:spPr>
          <a:xfrm>
            <a:off x="0" y="4605716"/>
            <a:ext cx="12192000" cy="221418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486A144-5DBD-420D-BE88-61FD28E89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773580" cy="1325563"/>
          </a:xfrm>
          <a:prstGeom prst="roundRect">
            <a:avLst/>
          </a:prstGeom>
          <a:solidFill>
            <a:schemeClr val="tx2">
              <a:alpha val="76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z="36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Mój plan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ADA9F44-3B34-4581-8CC6-45A7F94ABE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2279" y="1933640"/>
            <a:ext cx="3092132" cy="4256023"/>
          </a:xfrm>
          <a:prstGeom prst="roundRect">
            <a:avLst>
              <a:gd name="adj" fmla="val 8418"/>
            </a:avLst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pl-PL" dirty="0"/>
              <a:t>​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26B5E857-DEBB-49F8-AC53-2312B4AAA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065320" y="1933641"/>
            <a:ext cx="3323507" cy="4256023"/>
          </a:xfrm>
          <a:prstGeom prst="roundRect">
            <a:avLst>
              <a:gd name="adj" fmla="val 6162"/>
            </a:avLst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pl-PL" dirty="0"/>
              <a:t>​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12" name="Podtytuł 2">
            <a:extLst>
              <a:ext uri="{FF2B5EF4-FFF2-40B4-BE49-F238E27FC236}">
                <a16:creationId xmlns:a16="http://schemas.microsoft.com/office/drawing/2014/main" id="{6E824363-ABC9-4D8C-BA06-8A652128C058}"/>
              </a:ext>
            </a:extLst>
          </p:cNvPr>
          <p:cNvSpPr txBox="1">
            <a:spLocks/>
          </p:cNvSpPr>
          <p:nvPr/>
        </p:nvSpPr>
        <p:spPr>
          <a:xfrm>
            <a:off x="7478104" y="1976772"/>
            <a:ext cx="3092132" cy="4256023"/>
          </a:xfrm>
          <a:prstGeom prst="roundRect">
            <a:avLst>
              <a:gd name="adj" fmla="val 8418"/>
            </a:avLst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/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pl-PL" dirty="0"/>
              <a:t>​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11" name="Symbol zastępczy tekstu 6">
            <a:extLst>
              <a:ext uri="{FF2B5EF4-FFF2-40B4-BE49-F238E27FC236}">
                <a16:creationId xmlns:a16="http://schemas.microsoft.com/office/drawing/2014/main" id="{48A3686B-8BD8-46A5-AE3F-F2DE33FCF15D}"/>
              </a:ext>
            </a:extLst>
          </p:cNvPr>
          <p:cNvSpPr txBox="1">
            <a:spLocks/>
          </p:cNvSpPr>
          <p:nvPr/>
        </p:nvSpPr>
        <p:spPr>
          <a:xfrm>
            <a:off x="7521237" y="1681163"/>
            <a:ext cx="3092132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KONTYNUACJA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F25812A-12DD-4E7B-A362-9DB8D417B8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075471" y="1983736"/>
            <a:ext cx="3313356" cy="685800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FAB641-942F-4BFD-B7D5-D98DCECADC53}"/>
              </a:ext>
            </a:extLst>
          </p:cNvPr>
          <p:cNvSpPr txBox="1"/>
          <p:nvPr/>
        </p:nvSpPr>
        <p:spPr>
          <a:xfrm>
            <a:off x="739146" y="2135577"/>
            <a:ext cx="313526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START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26297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7" descr="Obraz zawierający tekst, zrzut ekranu, Czcionka, design&#10;&#10;Opis wygenerowany automatycznie">
            <a:extLst>
              <a:ext uri="{FF2B5EF4-FFF2-40B4-BE49-F238E27FC236}">
                <a16:creationId xmlns:a16="http://schemas.microsoft.com/office/drawing/2014/main" id="{17CCC6A0-BF49-0798-1325-ADC3B3EE01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15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758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5B3FF-D398-4D26-AEB4-6ABEFC887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PYTANIE?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F4059-4DFF-42D5-978D-74D16A1B2F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Pytanie: Tato, wolisz radość czy gotówkę? </a:t>
            </a:r>
            <a:endParaRPr lang="en-US" sz="24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r>
              <a:rPr lang="pl-PL" sz="2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Pytanie może zabrzmieć absurdalnie, ale prawie wszyscy ojcowie stoją w obliczu codziennego wyboru między pracą a rodziną, które rywalizują o nasz czas, uwagę i energię. </a:t>
            </a:r>
            <a:endParaRPr lang="en-US" sz="24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875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8D5444C-D133-4651-98D6-333230F795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72218A13-2C90-436D-A943-A342F28A6B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7DB83A0-C9B7-49B9-A563-90F402C6F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A5D345F5-B938-4F8F-BB27-4E1CFBB96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F2BF8527-EF01-4079-8DAB-EC5E49881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3F052BD7-7365-456B-B3C1-80BC126E0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B982CA2F-1391-4712-98A4-E983A361E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4477E574-E148-4D2F-97DA-0AA49EC1FF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60F1C064-4529-4FD8-86C0-726679794A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E2E1938D-00EE-4971-9429-830B27ADFB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B43B3A28-F060-45FD-87B1-6A43B4069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D91642D8-3345-45A1-89BD-451ADD3027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75594D98-1CF5-47D2-A177-B65467C4B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0EA4907B-3553-4F71-97CF-0FE7A69582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4CF13238-4B59-452F-BE72-BCCAF4644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79F95C9A-FC88-48E1-9955-123F6A783F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AEB0962C-F99F-4657-B6C2-301272B0E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079D45E0-1A69-496F-BEB1-8E21D2E1EF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B43827B3-A19F-4FE6-A9AA-6CAF3DCB0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6EFED02B-2D8E-47E8-960B-13B2F35C7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1F0F8CEB-54BC-4463-84EF-CC61A7804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135C0EC7-0E3E-484F-A91C-527106CE29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8AAC9D3-71E6-4892-8399-6C18E6CA87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B51003B-DDDF-4049-A133-F2DF60A1F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32" name="Isosceles Triangle 22">
              <a:extLst>
                <a:ext uri="{FF2B5EF4-FFF2-40B4-BE49-F238E27FC236}">
                  <a16:creationId xmlns:a16="http://schemas.microsoft.com/office/drawing/2014/main" id="{9DD690BE-E030-41B4-8917-02B7748D3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64D1382-F0F2-43D2-91C7-5196974EA3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D75627FE-0AC5-4349-AC08-45A58BEC9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87AAF7B-2090-475D-9C3E-FDC03DD87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F2DCEC33-4B31-44BC-99CB-9E4845DC4C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204E0A10-D288-4B22-87A1-737B0A37D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9A3E042E-4911-425A-84BB-04BF90D07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3A49226D-3129-4C5A-9641-3D03BEEA79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9CC3C315-B515-4DD8-AC22-9D8417B37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1A961828-F78F-4D56-A98E-037806C637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739D4F9D-3728-42C1-8302-452D51321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B4D9647E-354D-4CA8-B4A7-39172E5EA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A3EC74E0-5222-4ACC-BCEC-1AA189D3BC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C0AE72B4-084D-42E6-ABED-5FD4650D4B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C9D1F5DD-8D50-4098-8D2B-10E284752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D48F3941-C3C7-4589-AA46-067F6BB2D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C16BBE9A-4BE3-4401-82C5-8041DB14E5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06180330-CCD3-4D14-A652-D60C2825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616C90F6-4133-43A5-B47C-7750FE281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D7C03F90-E828-4414-8A53-92069FFB6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6ADDE443-75AA-4F32-A2EE-272C4347C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ACD281C1-1D59-453F-A33A-D83E39EB0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6" name="Freeform 23">
              <a:extLst>
                <a:ext uri="{FF2B5EF4-FFF2-40B4-BE49-F238E27FC236}">
                  <a16:creationId xmlns:a16="http://schemas.microsoft.com/office/drawing/2014/main" id="{60217FAC-29FE-4D6B-9BB4-FF41AA756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7" name="Freeform 24">
              <a:extLst>
                <a:ext uri="{FF2B5EF4-FFF2-40B4-BE49-F238E27FC236}">
                  <a16:creationId xmlns:a16="http://schemas.microsoft.com/office/drawing/2014/main" id="{0D3CC33A-6E36-4A72-9965-8E20FB05D1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8" name="Freeform 25">
              <a:extLst>
                <a:ext uri="{FF2B5EF4-FFF2-40B4-BE49-F238E27FC236}">
                  <a16:creationId xmlns:a16="http://schemas.microsoft.com/office/drawing/2014/main" id="{F128F04E-05CD-4035-A32B-6E9ABAB931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BC2574CF-1D35-4994-87BD-5A3378E1A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788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8B6AB33-DFE6-4FE4-94FE-C9E25424A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52263" y="1200150"/>
            <a:ext cx="0" cy="35439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DD772B2-046E-4E35-9FBA-E4393F7A8E56}"/>
              </a:ext>
            </a:extLst>
          </p:cNvPr>
          <p:cNvSpPr txBox="1"/>
          <p:nvPr/>
        </p:nvSpPr>
        <p:spPr>
          <a:xfrm>
            <a:off x="4983164" y="960120"/>
            <a:ext cx="5511800" cy="417127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2400" b="0" i="0" dirty="0">
                <a:latin typeface="Calibri" panose="020F0502020204030204" pitchFamily="34" charset="0"/>
                <a:cs typeface="Calibri" panose="020F0502020204030204" pitchFamily="34" charset="0"/>
              </a:rPr>
              <a:t>Może </a:t>
            </a:r>
            <a:r>
              <a:rPr lang="en-US" sz="2400" b="0" i="0" dirty="0" err="1">
                <a:latin typeface="Calibri" panose="020F0502020204030204" pitchFamily="34" charset="0"/>
                <a:cs typeface="Calibri" panose="020F0502020204030204" pitchFamily="34" charset="0"/>
              </a:rPr>
              <a:t>lepiej</a:t>
            </a:r>
            <a:r>
              <a:rPr lang="en-US" sz="2400" b="0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latin typeface="Calibri" panose="020F0502020204030204" pitchFamily="34" charset="0"/>
                <a:cs typeface="Calibri" panose="020F0502020204030204" pitchFamily="34" charset="0"/>
              </a:rPr>
              <a:t>zapytać</a:t>
            </a:r>
            <a:r>
              <a:rPr lang="en-US" sz="2400" b="0" i="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b="0" i="0" dirty="0" err="1">
                <a:latin typeface="Calibri" panose="020F0502020204030204" pitchFamily="34" charset="0"/>
                <a:cs typeface="Calibri" panose="020F0502020204030204" pitchFamily="34" charset="0"/>
              </a:rPr>
              <a:t>czy</a:t>
            </a:r>
            <a:r>
              <a:rPr lang="en-US" sz="2400" b="0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latin typeface="Calibri" panose="020F0502020204030204" pitchFamily="34" charset="0"/>
                <a:cs typeface="Calibri" panose="020F0502020204030204" pitchFamily="34" charset="0"/>
              </a:rPr>
              <a:t>twoje</a:t>
            </a:r>
            <a:r>
              <a:rPr lang="en-US" sz="2400" b="0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latin typeface="Calibri" panose="020F0502020204030204" pitchFamily="34" charset="0"/>
                <a:cs typeface="Calibri" panose="020F0502020204030204" pitchFamily="34" charset="0"/>
              </a:rPr>
              <a:t>życie</a:t>
            </a:r>
            <a:r>
              <a:rPr lang="en-US" sz="2400" b="0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latin typeface="Calibri" panose="020F0502020204030204" pitchFamily="34" charset="0"/>
                <a:cs typeface="Calibri" panose="020F0502020204030204" pitchFamily="34" charset="0"/>
              </a:rPr>
              <a:t>odzwierciedla</a:t>
            </a:r>
            <a:r>
              <a:rPr lang="en-US" sz="2400" b="0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latin typeface="Calibri" panose="020F0502020204030204" pitchFamily="34" charset="0"/>
                <a:cs typeface="Calibri" panose="020F0502020204030204" pitchFamily="34" charset="0"/>
              </a:rPr>
              <a:t>twoje</a:t>
            </a:r>
            <a:r>
              <a:rPr lang="en-US" sz="2400" b="0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latin typeface="Calibri" panose="020F0502020204030204" pitchFamily="34" charset="0"/>
                <a:cs typeface="Calibri" panose="020F0502020204030204" pitchFamily="34" charset="0"/>
              </a:rPr>
              <a:t>priorytety</a:t>
            </a:r>
            <a:r>
              <a:rPr lang="en-US" sz="2400" b="0" i="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2400" b="0" i="0" dirty="0" err="1">
                <a:latin typeface="Calibri" panose="020F0502020204030204" pitchFamily="34" charset="0"/>
                <a:cs typeface="Calibri" panose="020F0502020204030204" pitchFamily="34" charset="0"/>
              </a:rPr>
              <a:t>Kilka</a:t>
            </a:r>
            <a:r>
              <a:rPr lang="en-US" sz="2400" b="0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latin typeface="Calibri" panose="020F0502020204030204" pitchFamily="34" charset="0"/>
                <a:cs typeface="Calibri" panose="020F0502020204030204" pitchFamily="34" charset="0"/>
              </a:rPr>
              <a:t>lat</a:t>
            </a:r>
            <a:r>
              <a:rPr lang="en-US" sz="2400" b="0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latin typeface="Calibri" panose="020F0502020204030204" pitchFamily="34" charset="0"/>
                <a:cs typeface="Calibri" panose="020F0502020204030204" pitchFamily="34" charset="0"/>
              </a:rPr>
              <a:t>temu</a:t>
            </a:r>
            <a:r>
              <a:rPr lang="en-US" sz="2400" b="0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latin typeface="Calibri" panose="020F0502020204030204" pitchFamily="34" charset="0"/>
                <a:cs typeface="Calibri" panose="020F0502020204030204" pitchFamily="34" charset="0"/>
              </a:rPr>
              <a:t>zajął</a:t>
            </a:r>
            <a:r>
              <a:rPr lang="en-US" sz="2400" b="0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latin typeface="Calibri" panose="020F0502020204030204" pitchFamily="34" charset="0"/>
                <a:cs typeface="Calibri" panose="020F0502020204030204" pitchFamily="34" charset="0"/>
              </a:rPr>
              <a:t>się</a:t>
            </a:r>
            <a:r>
              <a:rPr lang="en-US" sz="2400" b="0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latin typeface="Calibri" panose="020F0502020204030204" pitchFamily="34" charset="0"/>
                <a:cs typeface="Calibri" panose="020F0502020204030204" pitchFamily="34" charset="0"/>
              </a:rPr>
              <a:t>tym</a:t>
            </a:r>
            <a:r>
              <a:rPr lang="en-US" sz="2400" b="0" i="0" dirty="0">
                <a:latin typeface="Calibri" panose="020F0502020204030204" pitchFamily="34" charset="0"/>
                <a:cs typeface="Calibri" panose="020F0502020204030204" pitchFamily="34" charset="0"/>
              </a:rPr>
              <a:t> Jonathan Clements w Wall Street Journal, </a:t>
            </a:r>
            <a:r>
              <a:rPr lang="en-US" sz="2400" b="0" i="0" dirty="0" err="1">
                <a:latin typeface="Calibri" panose="020F0502020204030204" pitchFamily="34" charset="0"/>
                <a:cs typeface="Calibri" panose="020F0502020204030204" pitchFamily="34" charset="0"/>
              </a:rPr>
              <a:t>przeglądając</a:t>
            </a:r>
            <a:r>
              <a:rPr lang="en-US" sz="2400" b="0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latin typeface="Calibri" panose="020F0502020204030204" pitchFamily="34" charset="0"/>
                <a:cs typeface="Calibri" panose="020F0502020204030204" pitchFamily="34" charset="0"/>
              </a:rPr>
              <a:t>niektóre</a:t>
            </a:r>
            <a:r>
              <a:rPr lang="en-US" sz="2400" b="0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latin typeface="Calibri" panose="020F0502020204030204" pitchFamily="34" charset="0"/>
                <a:cs typeface="Calibri" panose="020F0502020204030204" pitchFamily="34" charset="0"/>
              </a:rPr>
              <a:t>badania</a:t>
            </a:r>
            <a:r>
              <a:rPr lang="en-US" sz="2400" b="0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latin typeface="Calibri" panose="020F0502020204030204" pitchFamily="34" charset="0"/>
                <a:cs typeface="Calibri" panose="020F0502020204030204" pitchFamily="34" charset="0"/>
              </a:rPr>
              <a:t>związane</a:t>
            </a:r>
            <a:r>
              <a:rPr lang="en-US" sz="2400" b="0" i="0" dirty="0"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en-US" sz="2400" b="0" i="0" dirty="0" err="1">
                <a:latin typeface="Calibri" panose="020F0502020204030204" pitchFamily="34" charset="0"/>
                <a:cs typeface="Calibri" panose="020F0502020204030204" pitchFamily="34" charset="0"/>
              </a:rPr>
              <a:t>pytaniem</a:t>
            </a:r>
            <a:r>
              <a:rPr lang="en-US" sz="2400" b="0" i="0" dirty="0">
                <a:latin typeface="Calibri" panose="020F0502020204030204" pitchFamily="34" charset="0"/>
                <a:cs typeface="Calibri" panose="020F0502020204030204" pitchFamily="34" charset="0"/>
              </a:rPr>
              <a:t>: „</a:t>
            </a:r>
            <a:r>
              <a:rPr lang="en-US" sz="2400" b="0" i="0" dirty="0" err="1">
                <a:latin typeface="Calibri" panose="020F0502020204030204" pitchFamily="34" charset="0"/>
                <a:cs typeface="Calibri" panose="020F0502020204030204" pitchFamily="34" charset="0"/>
              </a:rPr>
              <a:t>Czy</a:t>
            </a:r>
            <a:r>
              <a:rPr lang="en-US" sz="2400" b="0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latin typeface="Calibri" panose="020F0502020204030204" pitchFamily="34" charset="0"/>
                <a:cs typeface="Calibri" panose="020F0502020204030204" pitchFamily="34" charset="0"/>
              </a:rPr>
              <a:t>pieniądze</a:t>
            </a:r>
            <a:r>
              <a:rPr lang="en-US" sz="2400" b="0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latin typeface="Calibri" panose="020F0502020204030204" pitchFamily="34" charset="0"/>
                <a:cs typeface="Calibri" panose="020F0502020204030204" pitchFamily="34" charset="0"/>
              </a:rPr>
              <a:t>mogą</a:t>
            </a:r>
            <a:r>
              <a:rPr lang="en-US" sz="2400" b="0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latin typeface="Calibri" panose="020F0502020204030204" pitchFamily="34" charset="0"/>
                <a:cs typeface="Calibri" panose="020F0502020204030204" pitchFamily="34" charset="0"/>
              </a:rPr>
              <a:t>kupić</a:t>
            </a:r>
            <a:r>
              <a:rPr lang="en-US" sz="2400" b="0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latin typeface="Calibri" panose="020F0502020204030204" pitchFamily="34" charset="0"/>
                <a:cs typeface="Calibri" panose="020F0502020204030204" pitchFamily="34" charset="0"/>
              </a:rPr>
              <a:t>szczęście</a:t>
            </a:r>
            <a:r>
              <a:rPr lang="en-US" sz="2400" b="0" i="0" dirty="0">
                <a:latin typeface="Calibri" panose="020F0502020204030204" pitchFamily="34" charset="0"/>
                <a:cs typeface="Calibri" panose="020F0502020204030204" pitchFamily="34" charset="0"/>
              </a:rPr>
              <a:t>?” 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085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CE3618-1D7A-4256-B2AF-9DB692996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91A9185-A7D5-460B-98BC-0BF2EBD3E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8AFC1764-6516-4F77-BF30-B8ADB3C9F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CAFF9F9-F806-47EC-BCAC-9921E719F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09D92491-36BD-4861-BA54-DD88E6089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23740E15-AB86-4E5C-A137-07E0DDC03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BE097852-1F54-4EF0-A1BE-561272FCD6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5C2DF1F9-21CC-430E-84C8-356C73C6F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7F11B45B-3EDE-4B6A-903B-0AE6E9DD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7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F77FDDC5-477E-420D-B98F-42ABA2477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A92C0474-B573-45C5-84C5-194CE1715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2FBC62F8-64D0-4025-99AE-A04E291D9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7632F945-80B5-4575-A538-29495BF8F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5562CC17-43D4-4E57-AE08-83952EE59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E1D78CFE-04CA-4101-AFCF-196940B2D1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41F2A149-A64E-4690-B049-18C156A8E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D9313C72-D62D-4416-A6AE-7EB7D6B54A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77B03BEA-76E5-4ECB-B9BB-D89D27509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6AF6BECE-416D-4C3A-AD6F-68B08F3CA7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B9197E2A-A098-480D-A2A6-3F3B889ED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5A493EDB-6C9E-483F-86A6-0F473E590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E250D77-1482-44B4-8F1C-1D5FFE7846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7374" y="1263404"/>
            <a:ext cx="8247189" cy="3115075"/>
          </a:xfrm>
        </p:spPr>
        <p:txBody>
          <a:bodyPr>
            <a:noAutofit/>
          </a:bodyPr>
          <a:lstStyle/>
          <a:p>
            <a:pPr algn="l"/>
            <a:r>
              <a:rPr lang="pl-PL" sz="2600" dirty="0">
                <a:solidFill>
                  <a:schemeClr val="accent1"/>
                </a:solidFill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  <a:t>Podsumowując ustalenia, pieniądze mają wpływ na poczucie szczęścia u osób o bardzo niskich dochodach. Ale w przypadku osób, które mają wystarczająco dużo, aby zaspokoić potrzeby swoich rodzin, osoby zamożne nie wykazywały, że są bardziej szczęśliwe niż osoby, które mają przeciętnie dochody. Ponadto osoby o wyższych dochodach częściej odczuwały niepokój lub złość i spędzały więcej czasu pracując, dojeżdżając do pracy i angażując się w inne czynności, które uważają za „obowiązkowe” - które są związane z niższym poziomem szczęścia . </a:t>
            </a:r>
            <a:endParaRPr lang="pl-PL" sz="26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89554F-21D2-4E02-9BC5-D5E3C95F22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7374" y="4560432"/>
            <a:ext cx="8300202" cy="1228171"/>
          </a:xfrm>
        </p:spPr>
        <p:txBody>
          <a:bodyPr vert="horz" lIns="91440" tIns="0" rIns="91440" bIns="45720" rtlCol="0">
            <a:normAutofit/>
          </a:bodyPr>
          <a:lstStyle/>
          <a:p>
            <a:pPr algn="l">
              <a:spcBef>
                <a:spcPct val="0"/>
              </a:spcBef>
            </a:pPr>
            <a:endParaRPr lang="pl-PL" sz="2400" dirty="0">
              <a:solidFill>
                <a:schemeClr val="tx1"/>
              </a:solidFill>
              <a:latin typeface="Calibri Light"/>
              <a:cs typeface="Calibri Light"/>
            </a:endParaRPr>
          </a:p>
          <a:p>
            <a:pPr algn="l">
              <a:spcBef>
                <a:spcPct val="0"/>
              </a:spcBef>
            </a:pPr>
            <a:r>
              <a:rPr lang="pl-PL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Źródło: </a:t>
            </a:r>
            <a:r>
              <a:rPr lang="pl-PL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http://fathers.com/s7-hot-topics/c40-workfamily/4-ways-to-manage-work-so-you-can-be-a-better-dad/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algn="l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3F39476B-1A6D-47CB-AC7A-FB87EF003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490253" y="3276595"/>
            <a:ext cx="300774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589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EA044F9-94D1-4430-8CE0-EC5E6754D4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7" y="26305"/>
            <a:ext cx="12111146" cy="6793596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7CF74757-A3E3-4869-9F05-D9E5CB98A958}"/>
              </a:ext>
            </a:extLst>
          </p:cNvPr>
          <p:cNvSpPr/>
          <p:nvPr/>
        </p:nvSpPr>
        <p:spPr>
          <a:xfrm>
            <a:off x="0" y="4605716"/>
            <a:ext cx="12192000" cy="221418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486A144-5DBD-420D-BE88-61FD28E89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5218"/>
          </a:xfrm>
          <a:prstGeom prst="roundRect">
            <a:avLst/>
          </a:prstGeom>
          <a:solidFill>
            <a:schemeClr val="tx2">
              <a:alpha val="76000"/>
            </a:schemeClr>
          </a:solidFill>
        </p:spPr>
        <p:txBody>
          <a:bodyPr anchor="ctr">
            <a:noAutofit/>
          </a:bodyPr>
          <a:lstStyle/>
          <a:p>
            <a:r>
              <a:rPr lang="pl-PL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Oceń samego siebie – 1 nigdy, 2 czasem, 3 różnie, 4 często, 5 zawsze</a:t>
            </a:r>
            <a:endParaRPr lang="pl-PL" sz="1200" dirty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ADA9F44-3B34-4581-8CC6-45A7F94AB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297446"/>
            <a:ext cx="8109856" cy="917575"/>
          </a:xfrm>
          <a:prstGeom prst="roundRect">
            <a:avLst>
              <a:gd name="adj" fmla="val 8418"/>
            </a:avLst>
          </a:prstGeom>
          <a:solidFill>
            <a:schemeClr val="accent2"/>
          </a:solidFill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Stale przedkładam zarabianie nad budowanie rodziny</a:t>
            </a:r>
          </a:p>
        </p:txBody>
      </p:sp>
      <p:sp>
        <p:nvSpPr>
          <p:cNvPr id="10" name="Podtytuł 2">
            <a:extLst>
              <a:ext uri="{FF2B5EF4-FFF2-40B4-BE49-F238E27FC236}">
                <a16:creationId xmlns:a16="http://schemas.microsoft.com/office/drawing/2014/main" id="{42610ED6-6C55-402C-A2D5-F025FE4A72AC}"/>
              </a:ext>
            </a:extLst>
          </p:cNvPr>
          <p:cNvSpPr txBox="1">
            <a:spLocks/>
          </p:cNvSpPr>
          <p:nvPr/>
        </p:nvSpPr>
        <p:spPr>
          <a:xfrm>
            <a:off x="838200" y="2329994"/>
            <a:ext cx="8109856" cy="917575"/>
          </a:xfrm>
          <a:prstGeom prst="roundRect">
            <a:avLst>
              <a:gd name="adj" fmla="val 8418"/>
            </a:avLst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Ustalam limity mojej gotowości pracy w nadgodzinach</a:t>
            </a:r>
          </a:p>
        </p:txBody>
      </p:sp>
      <p:sp>
        <p:nvSpPr>
          <p:cNvPr id="11" name="Podtytuł 2">
            <a:extLst>
              <a:ext uri="{FF2B5EF4-FFF2-40B4-BE49-F238E27FC236}">
                <a16:creationId xmlns:a16="http://schemas.microsoft.com/office/drawing/2014/main" id="{1E1C3A56-5F5E-400E-AA93-279F677313E4}"/>
              </a:ext>
            </a:extLst>
          </p:cNvPr>
          <p:cNvSpPr txBox="1">
            <a:spLocks/>
          </p:cNvSpPr>
          <p:nvPr/>
        </p:nvSpPr>
        <p:spPr>
          <a:xfrm>
            <a:off x="838200" y="3362542"/>
            <a:ext cx="8109856" cy="917575"/>
          </a:xfrm>
          <a:prstGeom prst="roundRect">
            <a:avLst>
              <a:gd name="adj" fmla="val 8418"/>
            </a:avLst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Stale jestem pobudzony do pracy zawodowej</a:t>
            </a:r>
          </a:p>
        </p:txBody>
      </p:sp>
      <p:sp>
        <p:nvSpPr>
          <p:cNvPr id="12" name="Podtytuł 2">
            <a:extLst>
              <a:ext uri="{FF2B5EF4-FFF2-40B4-BE49-F238E27FC236}">
                <a16:creationId xmlns:a16="http://schemas.microsoft.com/office/drawing/2014/main" id="{628CE925-E589-4742-B2B0-D1D4A62E21A6}"/>
              </a:ext>
            </a:extLst>
          </p:cNvPr>
          <p:cNvSpPr txBox="1">
            <a:spLocks/>
          </p:cNvSpPr>
          <p:nvPr/>
        </p:nvSpPr>
        <p:spPr>
          <a:xfrm>
            <a:off x="838200" y="4389880"/>
            <a:ext cx="8109856" cy="917575"/>
          </a:xfrm>
          <a:prstGeom prst="roundRect">
            <a:avLst>
              <a:gd name="adj" fmla="val 8418"/>
            </a:avLst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Wybrałbym ponownie tę samą pracę gdybym mógł</a:t>
            </a:r>
          </a:p>
        </p:txBody>
      </p:sp>
      <p:sp>
        <p:nvSpPr>
          <p:cNvPr id="13" name="Podtytuł 2">
            <a:extLst>
              <a:ext uri="{FF2B5EF4-FFF2-40B4-BE49-F238E27FC236}">
                <a16:creationId xmlns:a16="http://schemas.microsoft.com/office/drawing/2014/main" id="{B019280A-5B7C-4F62-B57B-8BA7B1A4A054}"/>
              </a:ext>
            </a:extLst>
          </p:cNvPr>
          <p:cNvSpPr txBox="1">
            <a:spLocks/>
          </p:cNvSpPr>
          <p:nvPr/>
        </p:nvSpPr>
        <p:spPr>
          <a:xfrm>
            <a:off x="838200" y="5417218"/>
            <a:ext cx="8109856" cy="917575"/>
          </a:xfrm>
          <a:prstGeom prst="roundRect">
            <a:avLst>
              <a:gd name="adj" fmla="val 8418"/>
            </a:avLst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Spełniam się w pracy</a:t>
            </a:r>
          </a:p>
        </p:txBody>
      </p:sp>
      <p:sp>
        <p:nvSpPr>
          <p:cNvPr id="14" name="Podtytuł 2">
            <a:extLst>
              <a:ext uri="{FF2B5EF4-FFF2-40B4-BE49-F238E27FC236}">
                <a16:creationId xmlns:a16="http://schemas.microsoft.com/office/drawing/2014/main" id="{F952C25B-FD6F-49DF-81A4-E9A716645F68}"/>
              </a:ext>
            </a:extLst>
          </p:cNvPr>
          <p:cNvSpPr txBox="1">
            <a:spLocks/>
          </p:cNvSpPr>
          <p:nvPr/>
        </p:nvSpPr>
        <p:spPr>
          <a:xfrm>
            <a:off x="9745831" y="1290108"/>
            <a:ext cx="1607968" cy="924913"/>
          </a:xfrm>
          <a:prstGeom prst="roundRect">
            <a:avLst>
              <a:gd name="adj" fmla="val 8418"/>
            </a:avLst>
          </a:prstGeom>
          <a:solidFill>
            <a:schemeClr val="tx1"/>
          </a:solidFill>
          <a:ln w="57150">
            <a:solidFill>
              <a:srgbClr val="ED7D3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pl-PL"/>
          </a:p>
        </p:txBody>
      </p:sp>
      <p:sp>
        <p:nvSpPr>
          <p:cNvPr id="15" name="Podtytuł 2">
            <a:extLst>
              <a:ext uri="{FF2B5EF4-FFF2-40B4-BE49-F238E27FC236}">
                <a16:creationId xmlns:a16="http://schemas.microsoft.com/office/drawing/2014/main" id="{378B0482-C102-4B77-998B-29FFCE55AD4B}"/>
              </a:ext>
            </a:extLst>
          </p:cNvPr>
          <p:cNvSpPr txBox="1">
            <a:spLocks/>
          </p:cNvSpPr>
          <p:nvPr/>
        </p:nvSpPr>
        <p:spPr>
          <a:xfrm>
            <a:off x="9745829" y="2329995"/>
            <a:ext cx="1607968" cy="917574"/>
          </a:xfrm>
          <a:prstGeom prst="roundRect">
            <a:avLst>
              <a:gd name="adj" fmla="val 8418"/>
            </a:avLst>
          </a:prstGeom>
          <a:solidFill>
            <a:schemeClr val="tx1"/>
          </a:solidFill>
          <a:ln w="57150">
            <a:solidFill>
              <a:srgbClr val="ED7D3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pl-PL"/>
          </a:p>
        </p:txBody>
      </p:sp>
      <p:sp>
        <p:nvSpPr>
          <p:cNvPr id="16" name="Podtytuł 2">
            <a:extLst>
              <a:ext uri="{FF2B5EF4-FFF2-40B4-BE49-F238E27FC236}">
                <a16:creationId xmlns:a16="http://schemas.microsoft.com/office/drawing/2014/main" id="{E799E669-636A-438C-85EC-814B69A05E86}"/>
              </a:ext>
            </a:extLst>
          </p:cNvPr>
          <p:cNvSpPr txBox="1">
            <a:spLocks/>
          </p:cNvSpPr>
          <p:nvPr/>
        </p:nvSpPr>
        <p:spPr>
          <a:xfrm>
            <a:off x="9745829" y="3362543"/>
            <a:ext cx="1607968" cy="917574"/>
          </a:xfrm>
          <a:prstGeom prst="roundRect">
            <a:avLst>
              <a:gd name="adj" fmla="val 8418"/>
            </a:avLst>
          </a:prstGeom>
          <a:solidFill>
            <a:schemeClr val="tx1"/>
          </a:solidFill>
          <a:ln w="57150">
            <a:solidFill>
              <a:srgbClr val="ED7D3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pl-PL"/>
          </a:p>
        </p:txBody>
      </p:sp>
      <p:sp>
        <p:nvSpPr>
          <p:cNvPr id="17" name="Podtytuł 2">
            <a:extLst>
              <a:ext uri="{FF2B5EF4-FFF2-40B4-BE49-F238E27FC236}">
                <a16:creationId xmlns:a16="http://schemas.microsoft.com/office/drawing/2014/main" id="{BAD97DA0-B306-4483-9CFC-0928AFE7D2DA}"/>
              </a:ext>
            </a:extLst>
          </p:cNvPr>
          <p:cNvSpPr txBox="1">
            <a:spLocks/>
          </p:cNvSpPr>
          <p:nvPr/>
        </p:nvSpPr>
        <p:spPr>
          <a:xfrm>
            <a:off x="9745829" y="4389881"/>
            <a:ext cx="1607968" cy="917574"/>
          </a:xfrm>
          <a:prstGeom prst="roundRect">
            <a:avLst>
              <a:gd name="adj" fmla="val 8418"/>
            </a:avLst>
          </a:prstGeom>
          <a:solidFill>
            <a:schemeClr val="tx1"/>
          </a:solidFill>
          <a:ln w="57150">
            <a:solidFill>
              <a:srgbClr val="ED7D3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pl-PL"/>
          </a:p>
        </p:txBody>
      </p:sp>
      <p:sp>
        <p:nvSpPr>
          <p:cNvPr id="18" name="Podtytuł 2">
            <a:extLst>
              <a:ext uri="{FF2B5EF4-FFF2-40B4-BE49-F238E27FC236}">
                <a16:creationId xmlns:a16="http://schemas.microsoft.com/office/drawing/2014/main" id="{2DA2E123-3C4B-4C7A-AF23-9261CDC0BFE1}"/>
              </a:ext>
            </a:extLst>
          </p:cNvPr>
          <p:cNvSpPr txBox="1">
            <a:spLocks/>
          </p:cNvSpPr>
          <p:nvPr/>
        </p:nvSpPr>
        <p:spPr>
          <a:xfrm>
            <a:off x="9728845" y="5417218"/>
            <a:ext cx="1607968" cy="848640"/>
          </a:xfrm>
          <a:prstGeom prst="roundRect">
            <a:avLst>
              <a:gd name="adj" fmla="val 8418"/>
            </a:avLst>
          </a:prstGeom>
          <a:solidFill>
            <a:schemeClr val="tx1"/>
          </a:solidFill>
          <a:ln w="57150">
            <a:solidFill>
              <a:srgbClr val="ED7D3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pl-P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71833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EA044F9-94D1-4430-8CE0-EC5E6754D4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7" y="26305"/>
            <a:ext cx="12111146" cy="6793596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7CF74757-A3E3-4869-9F05-D9E5CB98A958}"/>
              </a:ext>
            </a:extLst>
          </p:cNvPr>
          <p:cNvSpPr/>
          <p:nvPr/>
        </p:nvSpPr>
        <p:spPr>
          <a:xfrm>
            <a:off x="0" y="4605716"/>
            <a:ext cx="12192000" cy="221418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486A144-5DBD-420D-BE88-61FD28E89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5218"/>
          </a:xfrm>
          <a:prstGeom prst="roundRect">
            <a:avLst/>
          </a:prstGeom>
          <a:solidFill>
            <a:schemeClr val="tx2">
              <a:alpha val="76000"/>
            </a:schemeClr>
          </a:solidFill>
        </p:spPr>
        <p:txBody>
          <a:bodyPr anchor="ctr">
            <a:noAutofit/>
          </a:bodyPr>
          <a:lstStyle/>
          <a:p>
            <a:pPr algn="l"/>
            <a:r>
              <a:rPr lang="pl-PL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Podsumuj wynik i zaznacz gdzie jesteś.</a:t>
            </a:r>
            <a:endParaRPr lang="pl-PL" sz="1200" dirty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Prostokąt: zaokrąglone rogi 18">
            <a:extLst>
              <a:ext uri="{FF2B5EF4-FFF2-40B4-BE49-F238E27FC236}">
                <a16:creationId xmlns:a16="http://schemas.microsoft.com/office/drawing/2014/main" id="{AF9EC813-9F07-4DAD-BEFC-53792B7CC506}"/>
              </a:ext>
            </a:extLst>
          </p:cNvPr>
          <p:cNvSpPr/>
          <p:nvPr/>
        </p:nvSpPr>
        <p:spPr>
          <a:xfrm>
            <a:off x="1215217" y="4605716"/>
            <a:ext cx="9093548" cy="363849"/>
          </a:xfrm>
          <a:prstGeom prst="roundRect">
            <a:avLst/>
          </a:prstGeom>
          <a:solidFill>
            <a:srgbClr val="ED7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Trójkąt równoramienny 19">
            <a:extLst>
              <a:ext uri="{FF2B5EF4-FFF2-40B4-BE49-F238E27FC236}">
                <a16:creationId xmlns:a16="http://schemas.microsoft.com/office/drawing/2014/main" id="{E5FAF3AD-A479-46CF-9F6E-3983818F545B}"/>
              </a:ext>
            </a:extLst>
          </p:cNvPr>
          <p:cNvSpPr/>
          <p:nvPr/>
        </p:nvSpPr>
        <p:spPr>
          <a:xfrm>
            <a:off x="5321595" y="4994171"/>
            <a:ext cx="880792" cy="720190"/>
          </a:xfrm>
          <a:prstGeom prst="triangle">
            <a:avLst/>
          </a:prstGeom>
          <a:solidFill>
            <a:srgbClr val="ED7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Owal 20">
            <a:extLst>
              <a:ext uri="{FF2B5EF4-FFF2-40B4-BE49-F238E27FC236}">
                <a16:creationId xmlns:a16="http://schemas.microsoft.com/office/drawing/2014/main" id="{D680168E-5B86-4764-970A-D4C6E779BCD9}"/>
              </a:ext>
            </a:extLst>
          </p:cNvPr>
          <p:cNvSpPr/>
          <p:nvPr/>
        </p:nvSpPr>
        <p:spPr>
          <a:xfrm>
            <a:off x="201782" y="1267603"/>
            <a:ext cx="3083008" cy="2977086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Owal 21">
            <a:extLst>
              <a:ext uri="{FF2B5EF4-FFF2-40B4-BE49-F238E27FC236}">
                <a16:creationId xmlns:a16="http://schemas.microsoft.com/office/drawing/2014/main" id="{E9B0C1FC-CA3D-43D6-A980-1EBF30E9B39C}"/>
              </a:ext>
            </a:extLst>
          </p:cNvPr>
          <p:cNvSpPr/>
          <p:nvPr/>
        </p:nvSpPr>
        <p:spPr>
          <a:xfrm>
            <a:off x="8828235" y="1266837"/>
            <a:ext cx="3083008" cy="2977086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odtytuł 2">
            <a:extLst>
              <a:ext uri="{FF2B5EF4-FFF2-40B4-BE49-F238E27FC236}">
                <a16:creationId xmlns:a16="http://schemas.microsoft.com/office/drawing/2014/main" id="{F952C25B-FD6F-49DF-81A4-E9A716645F68}"/>
              </a:ext>
            </a:extLst>
          </p:cNvPr>
          <p:cNvSpPr txBox="1">
            <a:spLocks/>
          </p:cNvSpPr>
          <p:nvPr/>
        </p:nvSpPr>
        <p:spPr>
          <a:xfrm>
            <a:off x="1215217" y="3523187"/>
            <a:ext cx="1607968" cy="924913"/>
          </a:xfrm>
          <a:prstGeom prst="roundRect">
            <a:avLst>
              <a:gd name="adj" fmla="val 8418"/>
            </a:avLst>
          </a:prstGeom>
          <a:solidFill>
            <a:schemeClr val="tx1"/>
          </a:solidFill>
          <a:ln w="57150">
            <a:solidFill>
              <a:srgbClr val="ED7D3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5" name="Podtytuł 2">
            <a:extLst>
              <a:ext uri="{FF2B5EF4-FFF2-40B4-BE49-F238E27FC236}">
                <a16:creationId xmlns:a16="http://schemas.microsoft.com/office/drawing/2014/main" id="{378B0482-C102-4B77-998B-29FFCE55AD4B}"/>
              </a:ext>
            </a:extLst>
          </p:cNvPr>
          <p:cNvSpPr txBox="1">
            <a:spLocks/>
          </p:cNvSpPr>
          <p:nvPr/>
        </p:nvSpPr>
        <p:spPr>
          <a:xfrm>
            <a:off x="3086612" y="3530526"/>
            <a:ext cx="1607968" cy="917574"/>
          </a:xfrm>
          <a:prstGeom prst="roundRect">
            <a:avLst>
              <a:gd name="adj" fmla="val 8418"/>
            </a:avLst>
          </a:prstGeom>
          <a:solidFill>
            <a:schemeClr val="tx1"/>
          </a:solidFill>
          <a:ln w="57150">
            <a:solidFill>
              <a:srgbClr val="ED7D3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indent="0" algn="ctr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>
                <a:solidFill>
                  <a:schemeClr val="bg1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pl-PL" b="1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16" name="Podtytuł 2">
            <a:extLst>
              <a:ext uri="{FF2B5EF4-FFF2-40B4-BE49-F238E27FC236}">
                <a16:creationId xmlns:a16="http://schemas.microsoft.com/office/drawing/2014/main" id="{E799E669-636A-438C-85EC-814B69A05E86}"/>
              </a:ext>
            </a:extLst>
          </p:cNvPr>
          <p:cNvSpPr txBox="1">
            <a:spLocks/>
          </p:cNvSpPr>
          <p:nvPr/>
        </p:nvSpPr>
        <p:spPr>
          <a:xfrm>
            <a:off x="4958007" y="3530883"/>
            <a:ext cx="1607968" cy="917574"/>
          </a:xfrm>
          <a:prstGeom prst="roundRect">
            <a:avLst>
              <a:gd name="adj" fmla="val 8418"/>
            </a:avLst>
          </a:prstGeom>
          <a:solidFill>
            <a:schemeClr val="tx1"/>
          </a:solidFill>
          <a:ln w="57150">
            <a:solidFill>
              <a:srgbClr val="ED7D3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indent="0" algn="ctr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>
                <a:solidFill>
                  <a:schemeClr val="bg1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pl-PL" b="1" dirty="0"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17" name="Podtytuł 2">
            <a:extLst>
              <a:ext uri="{FF2B5EF4-FFF2-40B4-BE49-F238E27FC236}">
                <a16:creationId xmlns:a16="http://schemas.microsoft.com/office/drawing/2014/main" id="{BAD97DA0-B306-4483-9CFC-0928AFE7D2DA}"/>
              </a:ext>
            </a:extLst>
          </p:cNvPr>
          <p:cNvSpPr txBox="1">
            <a:spLocks/>
          </p:cNvSpPr>
          <p:nvPr/>
        </p:nvSpPr>
        <p:spPr>
          <a:xfrm>
            <a:off x="6829402" y="3530526"/>
            <a:ext cx="1607968" cy="917574"/>
          </a:xfrm>
          <a:prstGeom prst="roundRect">
            <a:avLst>
              <a:gd name="adj" fmla="val 8418"/>
            </a:avLst>
          </a:prstGeom>
          <a:solidFill>
            <a:schemeClr val="tx1"/>
          </a:solidFill>
          <a:ln w="57150">
            <a:solidFill>
              <a:srgbClr val="ED7D3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indent="0" algn="ctr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>
                <a:solidFill>
                  <a:schemeClr val="bg1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pl-PL" b="1" dirty="0"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18" name="Podtytuł 2">
            <a:extLst>
              <a:ext uri="{FF2B5EF4-FFF2-40B4-BE49-F238E27FC236}">
                <a16:creationId xmlns:a16="http://schemas.microsoft.com/office/drawing/2014/main" id="{2DA2E123-3C4B-4C7A-AF23-9261CDC0BFE1}"/>
              </a:ext>
            </a:extLst>
          </p:cNvPr>
          <p:cNvSpPr txBox="1">
            <a:spLocks/>
          </p:cNvSpPr>
          <p:nvPr/>
        </p:nvSpPr>
        <p:spPr>
          <a:xfrm>
            <a:off x="8700797" y="3538458"/>
            <a:ext cx="1607968" cy="848640"/>
          </a:xfrm>
          <a:prstGeom prst="roundRect">
            <a:avLst>
              <a:gd name="adj" fmla="val 8418"/>
            </a:avLst>
          </a:prstGeom>
          <a:solidFill>
            <a:schemeClr val="tx1"/>
          </a:solidFill>
          <a:ln w="57150">
            <a:solidFill>
              <a:srgbClr val="ED7D3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indent="0" algn="ctr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>
                <a:solidFill>
                  <a:schemeClr val="bg1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pl-PL" b="1" dirty="0"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21300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CE3618-1D7A-4256-B2AF-9DB692996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91A9185-A7D5-460B-98BC-0BF2EBD3E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AFC1764-6516-4F77-BF30-B8ADB3C9F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CAFF9F9-F806-47EC-BCAC-9921E719F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09D92491-36BD-4861-BA54-DD88E6089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23740E15-AB86-4E5C-A137-07E0DDC03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BE097852-1F54-4EF0-A1BE-561272FCD6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5C2DF1F9-21CC-430E-84C8-356C73C6F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7F11B45B-3EDE-4B6A-903B-0AE6E9DD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7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F77FDDC5-477E-420D-B98F-42ABA2477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A92C0474-B573-45C5-84C5-194CE1715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2FBC62F8-64D0-4025-99AE-A04E291D9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7632F945-80B5-4575-A538-29495BF8F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5562CC17-43D4-4E57-AE08-83952EE59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E1D78CFE-04CA-4101-AFCF-196940B2D1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41F2A149-A64E-4690-B049-18C156A8E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D9313C72-D62D-4416-A6AE-7EB7D6B54A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77B03BEA-76E5-4ECB-B9BB-D89D27509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6AF6BECE-416D-4C3A-AD6F-68B08F3CA7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B9197E2A-A098-480D-A2A6-3F3B889ED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5A493EDB-6C9E-483F-86A6-0F473E590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5BDBB8C-7F65-4295-BF19-93495D588B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7374" y="1263404"/>
            <a:ext cx="8247189" cy="3115075"/>
          </a:xfrm>
        </p:spPr>
        <p:txBody>
          <a:bodyPr>
            <a:normAutofit/>
          </a:bodyPr>
          <a:lstStyle/>
          <a:p>
            <a:pPr algn="l"/>
            <a:r>
              <a:rPr lang="pl-PL" sz="2300" dirty="0">
                <a:solidFill>
                  <a:schemeClr val="tx1"/>
                </a:solidFill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  <a:t>REFLEKSJA</a:t>
            </a:r>
            <a:br>
              <a:rPr lang="pl-PL" sz="2300" dirty="0">
                <a:solidFill>
                  <a:schemeClr val="tx1"/>
                </a:solidFill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</a:br>
            <a:br>
              <a:rPr lang="pl-PL" sz="2300" dirty="0"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</a:br>
            <a:br>
              <a:rPr lang="pl-PL" sz="2300" dirty="0"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</a:br>
            <a:r>
              <a:rPr lang="pl-PL" sz="2300" dirty="0">
                <a:solidFill>
                  <a:schemeClr val="accent1"/>
                </a:solidFill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  <a:t>Na ile jesteś zbalansowany – w równowadze miedzy rodziną a pracą? </a:t>
            </a:r>
            <a:br>
              <a:rPr lang="pl-PL" sz="2300" dirty="0">
                <a:solidFill>
                  <a:schemeClr val="accent1"/>
                </a:solidFill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</a:br>
            <a:br>
              <a:rPr lang="pl-PL" sz="2300" dirty="0"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</a:br>
            <a:r>
              <a:rPr lang="pl-PL" sz="2300" dirty="0">
                <a:solidFill>
                  <a:schemeClr val="accent1"/>
                </a:solidFill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  <a:t>Pełne wychylenie w jedną lub w drugą stronę nie jest zdrowe. Potrzebny jest balans. Pewien poziom stresu w pracy i presja zawodowa są potrzebne. </a:t>
            </a:r>
            <a:br>
              <a:rPr lang="pl-PL" sz="2300" dirty="0">
                <a:solidFill>
                  <a:schemeClr val="accent1"/>
                </a:solidFill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</a:br>
            <a:r>
              <a:rPr lang="pl-PL" sz="2300" dirty="0">
                <a:solidFill>
                  <a:schemeClr val="accent1"/>
                </a:solidFill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  <a:t>Z drugiej strony potrzebna jest chęć oderwania się od pracy i  życia w rodzinie.</a:t>
            </a:r>
            <a:endParaRPr lang="en-US" sz="2300" dirty="0">
              <a:solidFill>
                <a:schemeClr val="accent1"/>
              </a:solidFill>
              <a:latin typeface="Calibri" panose="020F0502020204030204" pitchFamily="34" charset="0"/>
              <a:ea typeface="+mj-lt"/>
              <a:cs typeface="Calibri" panose="020F0502020204030204" pitchFamily="34" charset="0"/>
            </a:endParaRPr>
          </a:p>
          <a:p>
            <a:pPr algn="l"/>
            <a:endParaRPr lang="en-US" sz="23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631689-A10A-4A3F-BCA5-AB78829B69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7374" y="4560432"/>
            <a:ext cx="8300202" cy="1228171"/>
          </a:xfrm>
        </p:spPr>
        <p:txBody>
          <a:bodyPr vert="horz" lIns="91440" tIns="0" rIns="91440" bIns="45720" rtlCol="0">
            <a:normAutofit/>
          </a:bodyPr>
          <a:lstStyle/>
          <a:p>
            <a:pPr algn="l">
              <a:spcBef>
                <a:spcPct val="0"/>
              </a:spcBef>
            </a:pPr>
            <a:r>
              <a:rPr lang="pl-PL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       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Bef>
                <a:spcPct val="0"/>
              </a:spcBef>
            </a:pPr>
            <a:r>
              <a:rPr lang="pl-PL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                                        Jak decydujesz o awansie, zmianie pracy?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3F39476B-1A6D-47CB-AC7A-FB87EF003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490253" y="3276595"/>
            <a:ext cx="300774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1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1331AC4-B1A0-4627-B7C9-95A05C6CDD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4D8A22-46CE-4EBE-8DBD-AB4CF6E9B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479A08C-A93A-45DC-AEF7-63855A74C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8542C76B-30E9-465B-8849-FB9354BED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0EB6D4E8-9B0E-424A-804B-06065EA87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0CDEFB8B-F4EC-4591-9608-132B08EDC5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80D92B71-BB0A-4E5C-BF79-E27228D150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B9113154-4CBD-4CD6-BAB5-FFEA2724C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4EEC5A2D-013C-41E8-8A01-28A1C62E9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95408E9F-8928-45F7-9D18-800C5A9F82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752ABBED-5F8C-47E4-A11E-69BB0E512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048EEA6B-C380-4396-B922-4DB7DBCB3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1D1A353F-36F1-4BA2-904D-D90FA1338A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860AA00A-0E51-41CC-A952-1E13D75847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2DC0BA30-2C7D-46B2-B808-831FEBE20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08BEC50E-A9C1-4E74-ABE2-B205E476C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58459F76-F434-4BDB-B86C-596997293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27FE7C25-5F4B-47CF-8BD6-011016565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44B031CB-48DB-4D21-94A5-D142A268C3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21F60125-8FB9-4362-AE52-574C6A8E4B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83863DF3-81E1-4B27-AA1F-51A1D9194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1E9F0B37-792A-4120-8BB7-26EFAA9DA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51DB02BB-7093-4681-BBA3-7C4316C1B9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2A29A04-56DE-411D-ABBB-67A7777A0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287" y="798881"/>
            <a:ext cx="8673427" cy="1048945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  <a:t>Refleksja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8FB3DF9-45E9-4946-A911-E6E21C7FD1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239919"/>
              </p:ext>
            </p:extLst>
          </p:nvPr>
        </p:nvGraphicFramePr>
        <p:xfrm>
          <a:off x="807722" y="1990976"/>
          <a:ext cx="10576558" cy="4175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854105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3960F"/>
      </a:accent1>
      <a:accent2>
        <a:srgbClr val="E04116"/>
      </a:accent2>
      <a:accent3>
        <a:srgbClr val="9D4DE7"/>
      </a:accent3>
      <a:accent4>
        <a:srgbClr val="449EF3"/>
      </a:accent4>
      <a:accent5>
        <a:srgbClr val="39C6BE"/>
      </a:accent5>
      <a:accent6>
        <a:srgbClr val="88C933"/>
      </a:accent6>
      <a:hlink>
        <a:srgbClr val="EBB41F"/>
      </a:hlink>
      <a:folHlink>
        <a:srgbClr val="E1D676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29B3952A-A5A2-4E72-A5C9-A88B41734E04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0E8B8E0145D7049A255E206A8551C5B" ma:contentTypeVersion="17" ma:contentTypeDescription="Utwórz nowy dokument." ma:contentTypeScope="" ma:versionID="57eb5cf1a1fc2c06aa353a68b2d4b0c8">
  <xsd:schema xmlns:xsd="http://www.w3.org/2001/XMLSchema" xmlns:xs="http://www.w3.org/2001/XMLSchema" xmlns:p="http://schemas.microsoft.com/office/2006/metadata/properties" xmlns:ns2="33746b2d-2e49-4f4c-9480-733fe5678242" xmlns:ns3="5443677a-92d2-4de9-b449-122dcda9e4ea" targetNamespace="http://schemas.microsoft.com/office/2006/metadata/properties" ma:root="true" ma:fieldsID="0c40d707c6ba14a525609294e77c9e2d" ns2:_="" ns3:_="">
    <xsd:import namespace="33746b2d-2e49-4f4c-9480-733fe5678242"/>
    <xsd:import namespace="5443677a-92d2-4de9-b449-122dcda9e4e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746b2d-2e49-4f4c-9480-733fe56782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Tagi obrazów" ma:readOnly="false" ma:fieldId="{5cf76f15-5ced-4ddc-b409-7134ff3c332f}" ma:taxonomyMulti="true" ma:sspId="a4532429-e832-4655-95c0-b14be18022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43677a-92d2-4de9-b449-122dcda9e4e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4cfa15d-906a-4152-bbd1-cdd26356fe08}" ma:internalName="TaxCatchAll" ma:showField="CatchAllData" ma:web="5443677a-92d2-4de9-b449-122dcda9e4e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443677a-92d2-4de9-b449-122dcda9e4ea">
      <UserInfo>
        <DisplayName>Paweł Czuba</DisplayName>
        <AccountId>15</AccountId>
        <AccountType/>
      </UserInfo>
    </SharedWithUsers>
    <lcf76f155ced4ddcb4097134ff3c332f xmlns="33746b2d-2e49-4f4c-9480-733fe5678242">
      <Terms xmlns="http://schemas.microsoft.com/office/infopath/2007/PartnerControls"/>
    </lcf76f155ced4ddcb4097134ff3c332f>
    <TaxCatchAll xmlns="5443677a-92d2-4de9-b449-122dcda9e4ea" xsi:nil="true"/>
  </documentManagement>
</p:properties>
</file>

<file path=customXml/itemProps1.xml><?xml version="1.0" encoding="utf-8"?>
<ds:datastoreItem xmlns:ds="http://schemas.openxmlformats.org/officeDocument/2006/customXml" ds:itemID="{19731D55-97AC-455F-BD3B-2BA4005F26F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81B9F8D-2944-4497-B349-3710360044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746b2d-2e49-4f4c-9480-733fe5678242"/>
    <ds:schemaRef ds:uri="5443677a-92d2-4de9-b449-122dcda9e4e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BBAD6B6-DEEE-433E-B318-31C052A31798}">
  <ds:schemaRefs>
    <ds:schemaRef ds:uri="8921944b-9d7a-4ee2-bbed-b02a92456971"/>
    <ds:schemaRef ds:uri="d3046d46-5c51-4685-92ef-74bdf28ece33"/>
    <ds:schemaRef ds:uri="http://schemas.microsoft.com/office/2006/metadata/properties"/>
    <ds:schemaRef ds:uri="http://schemas.microsoft.com/office/infopath/2007/PartnerControls"/>
    <ds:schemaRef ds:uri="5443677a-92d2-4de9-b449-122dcda9e4ea"/>
    <ds:schemaRef ds:uri="33746b2d-2e49-4f4c-9480-733fe567824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</TotalTime>
  <Words>1709</Words>
  <Application>Microsoft Macintosh PowerPoint</Application>
  <PresentationFormat>Panoramiczny</PresentationFormat>
  <Paragraphs>185</Paragraphs>
  <Slides>27</Slides>
  <Notes>10</Notes>
  <HiddenSlides>0</HiddenSlides>
  <MMClips>2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Rockwell</vt:lpstr>
      <vt:lpstr>Symbol</vt:lpstr>
      <vt:lpstr>Wingdings</vt:lpstr>
      <vt:lpstr>Atlas</vt:lpstr>
      <vt:lpstr>Jak pracować sprawnie i być efektywnym ojcem i mężem? </vt:lpstr>
      <vt:lpstr>Cel spotkania</vt:lpstr>
      <vt:lpstr>PYTANIE?</vt:lpstr>
      <vt:lpstr>Prezentacja programu PowerPoint</vt:lpstr>
      <vt:lpstr>Podsumowując ustalenia, pieniądze mają wpływ na poczucie szczęścia u osób o bardzo niskich dochodach. Ale w przypadku osób, które mają wystarczająco dużo, aby zaspokoić potrzeby swoich rodzin, osoby zamożne nie wykazywały, że są bardziej szczęśliwe niż osoby, które mają przeciętnie dochody. Ponadto osoby o wyższych dochodach częściej odczuwały niepokój lub złość i spędzały więcej czasu pracując, dojeżdżając do pracy i angażując się w inne czynności, które uważają za „obowiązkowe” - które są związane z niższym poziomem szczęścia . </vt:lpstr>
      <vt:lpstr>Oceń samego siebie – 1 nigdy, 2 czasem, 3 różnie, 4 często, 5 zawsze</vt:lpstr>
      <vt:lpstr>Podsumuj wynik i zaznacz gdzie jesteś.</vt:lpstr>
      <vt:lpstr>REFLEKSJA   Na ile jesteś zbalansowany – w równowadze miedzy rodziną a pracą?   Pełne wychylenie w jedną lub w drugą stronę nie jest zdrowe. Potrzebny jest balans. Pewien poziom stresu w pracy i presja zawodowa są potrzebne.  Z drugiej strony potrzebna jest chęć oderwania się od pracy i  życia w rodzinie. </vt:lpstr>
      <vt:lpstr>Refleksja</vt:lpstr>
      <vt:lpstr>PYTANIE? Refleksja – balans </vt:lpstr>
      <vt:lpstr>Utrzymanie rodziny w czasach trudności ekonomicznych.</vt:lpstr>
      <vt:lpstr>Po czym poznam mój status równowagi rodzina / praca?</vt:lpstr>
      <vt:lpstr> Krótka inspiracja - Ireneusz Krosny 2014 r. nagranie z Forum Tato.Net  </vt:lpstr>
      <vt:lpstr>Ojciec szczęśliwy – Grzegorz Gruza. Forum Tato.Net z 2020 r.</vt:lpstr>
      <vt:lpstr>Co pomaga co przeszkadza w zachowaniu równowagi rodzina / praca?</vt:lpstr>
      <vt:lpstr>Zasady efektywnego ojcostwa  i efektywnej pracy. </vt:lpstr>
      <vt:lpstr>7 sekretów efektywnych ojców</vt:lpstr>
      <vt:lpstr>7 NAWYKÓW SKUTECZNEGO DZIAŁANIA</vt:lpstr>
      <vt:lpstr>Zasady efektywnego ojcostwa i efektywnej pracy. </vt:lpstr>
      <vt:lpstr>Ćwiczenie  w małych grupach </vt:lpstr>
      <vt:lpstr>Jak to zrobić? </vt:lpstr>
      <vt:lpstr>Prezentacja programu PowerPoint</vt:lpstr>
      <vt:lpstr>Wnioski po ćwiczeniu </vt:lpstr>
      <vt:lpstr>Złoty środek…</vt:lpstr>
      <vt:lpstr>​Tato-plan zasady wypełniania</vt:lpstr>
      <vt:lpstr>Mój plan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Jak budować nawyki swoje  i dzieci.</dc:title>
  <dc:creator>Artur Wesołowski</dc:creator>
  <cp:lastModifiedBy>Monika  Misiura</cp:lastModifiedBy>
  <cp:revision>5</cp:revision>
  <dcterms:created xsi:type="dcterms:W3CDTF">2019-04-12T18:09:50Z</dcterms:created>
  <dcterms:modified xsi:type="dcterms:W3CDTF">2023-11-29T13:33:25Z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0564C23F-C2AE-440E-A0B9-A5B785FFB0C6</vt:lpwstr>
  </property>
  <property fmtid="{D5CDD505-2E9C-101B-9397-08002B2CF9AE}" pid="3" name="ArticulatePath">
    <vt:lpwstr>grafika do spotkania 2019 04 25 Nawyki</vt:lpwstr>
  </property>
  <property fmtid="{D5CDD505-2E9C-101B-9397-08002B2CF9AE}" pid="4" name="ContentTypeId">
    <vt:lpwstr>0x01010040E8B8E0145D7049A255E206A8551C5B</vt:lpwstr>
  </property>
  <property fmtid="{D5CDD505-2E9C-101B-9397-08002B2CF9AE}" pid="5" name="MediaServiceImageTags">
    <vt:lpwstr/>
  </property>
</Properties>
</file>